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6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599988" cy="18000663"/>
  <p:notesSz cx="6807200" cy="9939338"/>
  <p:defaultTextStyle>
    <a:defPPr>
      <a:defRPr lang="en-US"/>
    </a:defPPr>
    <a:lvl1pPr marL="0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1pPr>
    <a:lvl2pPr marL="474665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2pPr>
    <a:lvl3pPr marL="949330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3pPr>
    <a:lvl4pPr marL="1423995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4pPr>
    <a:lvl5pPr marL="1898660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5pPr>
    <a:lvl6pPr marL="2373325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6pPr>
    <a:lvl7pPr marL="2847990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7pPr>
    <a:lvl8pPr marL="3322655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8pPr>
    <a:lvl9pPr marL="3797320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C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33" d="100"/>
          <a:sy n="33" d="100"/>
        </p:scale>
        <p:origin x="233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787" cy="498693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3"/>
            <a:ext cx="2949787" cy="498693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D59AD524-4682-44FA-8A3E-824286E8AA66}" type="datetimeFigureOut">
              <a:rPr kumimoji="1" lang="ja-JP" altLang="en-US" smtClean="0"/>
              <a:t>2021/6/23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3BD57C55-68F9-475A-AA07-BD5BAD473D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756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787" cy="498693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3"/>
            <a:ext cx="2949787" cy="498693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6EB0F4E4-9612-4919-873B-9245D8C06805}" type="datetimeFigureOut">
              <a:rPr kumimoji="1" lang="ja-JP" altLang="en-US" smtClean="0"/>
              <a:t>2021/6/23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0438" y="1243013"/>
            <a:ext cx="23463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6"/>
            <a:ext cx="5445760" cy="3913615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32B93063-273B-4E34-8F47-A7E094E2E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511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1pPr>
    <a:lvl2pPr marL="474665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2pPr>
    <a:lvl3pPr marL="949330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3pPr>
    <a:lvl4pPr marL="1423995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4pPr>
    <a:lvl5pPr marL="1898660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5pPr>
    <a:lvl6pPr marL="2373325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6pPr>
    <a:lvl7pPr marL="2847990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7pPr>
    <a:lvl8pPr marL="3322655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8pPr>
    <a:lvl9pPr marL="3797320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666" y="-22225"/>
            <a:ext cx="12635545" cy="18045113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7906" y="6311345"/>
            <a:ext cx="8028936" cy="4321162"/>
          </a:xfrm>
        </p:spPr>
        <p:txBody>
          <a:bodyPr anchor="b">
            <a:noAutofit/>
          </a:bodyPr>
          <a:lstStyle>
            <a:lvl1pPr algn="r">
              <a:defRPr sz="7441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7906" y="10632503"/>
            <a:ext cx="8028936" cy="287910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30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60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90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50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80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101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040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520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9" y="1600059"/>
            <a:ext cx="8746842" cy="8933662"/>
          </a:xfrm>
        </p:spPr>
        <p:txBody>
          <a:bodyPr anchor="ctr">
            <a:normAutofit/>
          </a:bodyPr>
          <a:lstStyle>
            <a:lvl1pPr algn="l">
              <a:defRPr sz="6063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9" y="11733765"/>
            <a:ext cx="8746842" cy="4123412"/>
          </a:xfrm>
        </p:spPr>
        <p:txBody>
          <a:bodyPr anchor="ctr">
            <a:normAutofit/>
          </a:bodyPr>
          <a:lstStyle>
            <a:lvl1pPr marL="0" indent="0" algn="l">
              <a:buNone/>
              <a:defRPr sz="24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403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7754" y="1600059"/>
            <a:ext cx="8367172" cy="7933626"/>
          </a:xfrm>
        </p:spPr>
        <p:txBody>
          <a:bodyPr anchor="ctr">
            <a:normAutofit/>
          </a:bodyPr>
          <a:lstStyle>
            <a:lvl1pPr algn="l">
              <a:defRPr sz="6063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17226" y="9533684"/>
            <a:ext cx="7468227" cy="1000037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20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30022" indent="0">
              <a:buFontTx/>
              <a:buNone/>
              <a:defRPr/>
            </a:lvl2pPr>
            <a:lvl3pPr marL="1260043" indent="0">
              <a:buFontTx/>
              <a:buNone/>
              <a:defRPr/>
            </a:lvl3pPr>
            <a:lvl4pPr marL="1890065" indent="0">
              <a:buFontTx/>
              <a:buNone/>
              <a:defRPr/>
            </a:lvl4pPr>
            <a:lvl5pPr marL="2520086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7" y="11733765"/>
            <a:ext cx="8746843" cy="4123412"/>
          </a:xfrm>
        </p:spPr>
        <p:txBody>
          <a:bodyPr anchor="ctr">
            <a:normAutofit/>
          </a:bodyPr>
          <a:lstStyle>
            <a:lvl1pPr marL="0" indent="0" algn="l">
              <a:buNone/>
              <a:defRPr sz="24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65153" y="2074559"/>
            <a:ext cx="630163" cy="1534902"/>
          </a:xfrm>
          <a:prstGeom prst="rect">
            <a:avLst/>
          </a:prstGeom>
        </p:spPr>
        <p:txBody>
          <a:bodyPr vert="horz" lIns="126000" tIns="63000" rIns="126000" bIns="63000" rtlCol="0" anchor="ctr">
            <a:noAutofit/>
          </a:bodyPr>
          <a:lstStyle/>
          <a:p>
            <a:pPr lvl="0"/>
            <a:r>
              <a:rPr lang="en-US" sz="1102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298002" y="7576541"/>
            <a:ext cx="630163" cy="1534902"/>
          </a:xfrm>
          <a:prstGeom prst="rect">
            <a:avLst/>
          </a:prstGeom>
        </p:spPr>
        <p:txBody>
          <a:bodyPr vert="horz" lIns="126000" tIns="63000" rIns="126000" bIns="63000" rtlCol="0" anchor="ctr">
            <a:noAutofit/>
          </a:bodyPr>
          <a:lstStyle/>
          <a:p>
            <a:pPr lvl="0"/>
            <a:r>
              <a:rPr lang="en-US" sz="1102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4338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7" y="5071021"/>
            <a:ext cx="8746843" cy="6812482"/>
          </a:xfrm>
        </p:spPr>
        <p:txBody>
          <a:bodyPr anchor="b">
            <a:normAutofit/>
          </a:bodyPr>
          <a:lstStyle>
            <a:lvl1pPr algn="l">
              <a:defRPr sz="6063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7" y="11883503"/>
            <a:ext cx="8746843" cy="3973674"/>
          </a:xfrm>
        </p:spPr>
        <p:txBody>
          <a:bodyPr anchor="t">
            <a:normAutofit/>
          </a:bodyPr>
          <a:lstStyle>
            <a:lvl1pPr marL="0" indent="0" algn="l">
              <a:buNone/>
              <a:defRPr sz="24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536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7754" y="1600059"/>
            <a:ext cx="8367172" cy="7933626"/>
          </a:xfrm>
        </p:spPr>
        <p:txBody>
          <a:bodyPr anchor="ctr">
            <a:normAutofit/>
          </a:bodyPr>
          <a:lstStyle>
            <a:lvl1pPr algn="l">
              <a:defRPr sz="6063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9995" y="10533721"/>
            <a:ext cx="8746844" cy="1349782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30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30022" indent="0">
              <a:buFontTx/>
              <a:buNone/>
              <a:defRPr/>
            </a:lvl2pPr>
            <a:lvl3pPr marL="1260043" indent="0">
              <a:buFontTx/>
              <a:buNone/>
              <a:defRPr/>
            </a:lvl3pPr>
            <a:lvl4pPr marL="1890065" indent="0">
              <a:buFontTx/>
              <a:buNone/>
              <a:defRPr/>
            </a:lvl4pPr>
            <a:lvl5pPr marL="2520086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7" y="11883503"/>
            <a:ext cx="8746843" cy="3973674"/>
          </a:xfrm>
        </p:spPr>
        <p:txBody>
          <a:bodyPr anchor="t">
            <a:normAutofit/>
          </a:bodyPr>
          <a:lstStyle>
            <a:lvl1pPr marL="0" indent="0" algn="l">
              <a:buNone/>
              <a:defRPr sz="248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65153" y="2074559"/>
            <a:ext cx="630163" cy="1534902"/>
          </a:xfrm>
          <a:prstGeom prst="rect">
            <a:avLst/>
          </a:prstGeom>
        </p:spPr>
        <p:txBody>
          <a:bodyPr vert="horz" lIns="126000" tIns="63000" rIns="126000" bIns="63000" rtlCol="0" anchor="ctr">
            <a:noAutofit/>
          </a:bodyPr>
          <a:lstStyle/>
          <a:p>
            <a:pPr lvl="0"/>
            <a:r>
              <a:rPr lang="en-US" sz="1102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298002" y="7576541"/>
            <a:ext cx="630163" cy="1534902"/>
          </a:xfrm>
          <a:prstGeom prst="rect">
            <a:avLst/>
          </a:prstGeom>
        </p:spPr>
        <p:txBody>
          <a:bodyPr vert="horz" lIns="126000" tIns="63000" rIns="126000" bIns="63000" rtlCol="0" anchor="ctr">
            <a:noAutofit/>
          </a:bodyPr>
          <a:lstStyle/>
          <a:p>
            <a:pPr lvl="0"/>
            <a:r>
              <a:rPr lang="en-US" sz="1102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4911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609" y="1600059"/>
            <a:ext cx="8738231" cy="7933626"/>
          </a:xfrm>
        </p:spPr>
        <p:txBody>
          <a:bodyPr anchor="ctr">
            <a:normAutofit/>
          </a:bodyPr>
          <a:lstStyle>
            <a:lvl1pPr algn="l">
              <a:defRPr sz="6063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9995" y="10533721"/>
            <a:ext cx="8746844" cy="1349782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307">
                <a:solidFill>
                  <a:schemeClr val="accent1"/>
                </a:solidFill>
              </a:defRPr>
            </a:lvl1pPr>
            <a:lvl2pPr marL="630022" indent="0">
              <a:buFontTx/>
              <a:buNone/>
              <a:defRPr/>
            </a:lvl2pPr>
            <a:lvl3pPr marL="1260043" indent="0">
              <a:buFontTx/>
              <a:buNone/>
              <a:defRPr/>
            </a:lvl3pPr>
            <a:lvl4pPr marL="1890065" indent="0">
              <a:buFontTx/>
              <a:buNone/>
              <a:defRPr/>
            </a:lvl4pPr>
            <a:lvl5pPr marL="2520086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7" y="11883503"/>
            <a:ext cx="8746843" cy="3973674"/>
          </a:xfrm>
        </p:spPr>
        <p:txBody>
          <a:bodyPr anchor="t">
            <a:normAutofit/>
          </a:bodyPr>
          <a:lstStyle>
            <a:lvl1pPr marL="0" indent="0" algn="l">
              <a:buNone/>
              <a:defRPr sz="248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699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889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36446" y="1600060"/>
            <a:ext cx="1348755" cy="13783844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9998" y="1600060"/>
            <a:ext cx="7158494" cy="1378384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343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537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7" y="7089155"/>
            <a:ext cx="8746843" cy="4794352"/>
          </a:xfrm>
        </p:spPr>
        <p:txBody>
          <a:bodyPr anchor="b"/>
          <a:lstStyle>
            <a:lvl1pPr algn="l">
              <a:defRPr sz="5512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7" y="11883503"/>
            <a:ext cx="8746843" cy="2258351"/>
          </a:xfrm>
        </p:spPr>
        <p:txBody>
          <a:bodyPr anchor="t"/>
          <a:lstStyle>
            <a:lvl1pPr marL="0" indent="0" algn="l">
              <a:buNone/>
              <a:defRPr sz="275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00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9" y="1600059"/>
            <a:ext cx="8746842" cy="346679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5671046"/>
            <a:ext cx="4255264" cy="10186128"/>
          </a:xfrm>
        </p:spPr>
        <p:txBody>
          <a:bodyPr>
            <a:normAutofit/>
          </a:bodyPr>
          <a:lstStyle>
            <a:lvl1pPr>
              <a:defRPr sz="2480"/>
            </a:lvl1pPr>
            <a:lvl2pPr>
              <a:defRPr sz="2205"/>
            </a:lvl2pPr>
            <a:lvl3pPr>
              <a:defRPr sz="1929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1575" y="5671050"/>
            <a:ext cx="4255266" cy="10186131"/>
          </a:xfrm>
        </p:spPr>
        <p:txBody>
          <a:bodyPr>
            <a:normAutofit/>
          </a:bodyPr>
          <a:lstStyle>
            <a:lvl1pPr>
              <a:defRPr sz="2480"/>
            </a:lvl1pPr>
            <a:lvl2pPr>
              <a:defRPr sz="2205"/>
            </a:lvl2pPr>
            <a:lvl3pPr>
              <a:defRPr sz="1929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759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9" y="1600059"/>
            <a:ext cx="8746840" cy="3466794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8" y="5672081"/>
            <a:ext cx="4258796" cy="1512554"/>
          </a:xfrm>
        </p:spPr>
        <p:txBody>
          <a:bodyPr anchor="b">
            <a:noAutofit/>
          </a:bodyPr>
          <a:lstStyle>
            <a:lvl1pPr marL="0" indent="0">
              <a:buNone/>
              <a:defRPr sz="3307" b="0"/>
            </a:lvl1pPr>
            <a:lvl2pPr marL="630022" indent="0">
              <a:buNone/>
              <a:defRPr sz="2756" b="1"/>
            </a:lvl2pPr>
            <a:lvl3pPr marL="1260043" indent="0">
              <a:buNone/>
              <a:defRPr sz="2480" b="1"/>
            </a:lvl3pPr>
            <a:lvl4pPr marL="1890065" indent="0">
              <a:buNone/>
              <a:defRPr sz="2205" b="1"/>
            </a:lvl4pPr>
            <a:lvl5pPr marL="2520086" indent="0">
              <a:buNone/>
              <a:defRPr sz="2205" b="1"/>
            </a:lvl5pPr>
            <a:lvl6pPr marL="3150108" indent="0">
              <a:buNone/>
              <a:defRPr sz="2205" b="1"/>
            </a:lvl6pPr>
            <a:lvl7pPr marL="3780130" indent="0">
              <a:buNone/>
              <a:defRPr sz="2205" b="1"/>
            </a:lvl7pPr>
            <a:lvl8pPr marL="4410151" indent="0">
              <a:buNone/>
              <a:defRPr sz="2205" b="1"/>
            </a:lvl8pPr>
            <a:lvl9pPr marL="5040173" indent="0">
              <a:buNone/>
              <a:defRPr sz="220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998" y="7184638"/>
            <a:ext cx="4258796" cy="867254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28042" y="5672081"/>
            <a:ext cx="4258796" cy="1512554"/>
          </a:xfrm>
        </p:spPr>
        <p:txBody>
          <a:bodyPr anchor="b">
            <a:noAutofit/>
          </a:bodyPr>
          <a:lstStyle>
            <a:lvl1pPr marL="0" indent="0">
              <a:buNone/>
              <a:defRPr sz="3307" b="0"/>
            </a:lvl1pPr>
            <a:lvl2pPr marL="630022" indent="0">
              <a:buNone/>
              <a:defRPr sz="2756" b="1"/>
            </a:lvl2pPr>
            <a:lvl3pPr marL="1260043" indent="0">
              <a:buNone/>
              <a:defRPr sz="2480" b="1"/>
            </a:lvl3pPr>
            <a:lvl4pPr marL="1890065" indent="0">
              <a:buNone/>
              <a:defRPr sz="2205" b="1"/>
            </a:lvl4pPr>
            <a:lvl5pPr marL="2520086" indent="0">
              <a:buNone/>
              <a:defRPr sz="2205" b="1"/>
            </a:lvl5pPr>
            <a:lvl6pPr marL="3150108" indent="0">
              <a:buNone/>
              <a:defRPr sz="2205" b="1"/>
            </a:lvl6pPr>
            <a:lvl7pPr marL="3780130" indent="0">
              <a:buNone/>
              <a:defRPr sz="2205" b="1"/>
            </a:lvl7pPr>
            <a:lvl8pPr marL="4410151" indent="0">
              <a:buNone/>
              <a:defRPr sz="2205" b="1"/>
            </a:lvl8pPr>
            <a:lvl9pPr marL="5040173" indent="0">
              <a:buNone/>
              <a:defRPr sz="220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28042" y="7184638"/>
            <a:ext cx="4258796" cy="867254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405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8" y="1600059"/>
            <a:ext cx="8746842" cy="346679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71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60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8" y="3933489"/>
            <a:ext cx="3844735" cy="3355677"/>
          </a:xfrm>
        </p:spPr>
        <p:txBody>
          <a:bodyPr anchor="b">
            <a:normAutofit/>
          </a:bodyPr>
          <a:lstStyle>
            <a:lvl1pPr>
              <a:defRPr sz="275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1044" y="1351560"/>
            <a:ext cx="4665795" cy="14505618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998" y="7289165"/>
            <a:ext cx="3844735" cy="6783581"/>
          </a:xfrm>
        </p:spPr>
        <p:txBody>
          <a:bodyPr>
            <a:normAutofit/>
          </a:bodyPr>
          <a:lstStyle>
            <a:lvl1pPr marL="0" indent="0">
              <a:buNone/>
              <a:defRPr sz="1929"/>
            </a:lvl1pPr>
            <a:lvl2pPr marL="472516" indent="0">
              <a:buNone/>
              <a:defRPr sz="1447"/>
            </a:lvl2pPr>
            <a:lvl3pPr marL="945032" indent="0">
              <a:buNone/>
              <a:defRPr sz="1240"/>
            </a:lvl3pPr>
            <a:lvl4pPr marL="1417549" indent="0">
              <a:buNone/>
              <a:defRPr sz="1034"/>
            </a:lvl4pPr>
            <a:lvl5pPr marL="1890065" indent="0">
              <a:buNone/>
              <a:defRPr sz="1034"/>
            </a:lvl5pPr>
            <a:lvl6pPr marL="2362581" indent="0">
              <a:buNone/>
              <a:defRPr sz="1034"/>
            </a:lvl6pPr>
            <a:lvl7pPr marL="2835097" indent="0">
              <a:buNone/>
              <a:defRPr sz="1034"/>
            </a:lvl7pPr>
            <a:lvl8pPr marL="3307613" indent="0">
              <a:buNone/>
              <a:defRPr sz="1034"/>
            </a:lvl8pPr>
            <a:lvl9pPr marL="3780130" indent="0">
              <a:buNone/>
              <a:defRPr sz="103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25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8" y="12600464"/>
            <a:ext cx="8746842" cy="1487556"/>
          </a:xfrm>
        </p:spPr>
        <p:txBody>
          <a:bodyPr anchor="b">
            <a:normAutofit/>
          </a:bodyPr>
          <a:lstStyle>
            <a:lvl1pPr algn="l">
              <a:defRPr sz="3307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998" y="1600059"/>
            <a:ext cx="8746842" cy="10094120"/>
          </a:xfrm>
        </p:spPr>
        <p:txBody>
          <a:bodyPr anchor="t">
            <a:normAutofit/>
          </a:bodyPr>
          <a:lstStyle>
            <a:lvl1pPr marL="0" indent="0" algn="ctr">
              <a:buNone/>
              <a:defRPr sz="2205"/>
            </a:lvl1pPr>
            <a:lvl2pPr marL="630022" indent="0">
              <a:buNone/>
              <a:defRPr sz="2205"/>
            </a:lvl2pPr>
            <a:lvl3pPr marL="1260043" indent="0">
              <a:buNone/>
              <a:defRPr sz="2205"/>
            </a:lvl3pPr>
            <a:lvl4pPr marL="1890065" indent="0">
              <a:buNone/>
              <a:defRPr sz="2205"/>
            </a:lvl4pPr>
            <a:lvl5pPr marL="2520086" indent="0">
              <a:buNone/>
              <a:defRPr sz="2205"/>
            </a:lvl5pPr>
            <a:lvl6pPr marL="3150108" indent="0">
              <a:buNone/>
              <a:defRPr sz="2205"/>
            </a:lvl6pPr>
            <a:lvl7pPr marL="3780130" indent="0">
              <a:buNone/>
              <a:defRPr sz="2205"/>
            </a:lvl7pPr>
            <a:lvl8pPr marL="4410151" indent="0">
              <a:buNone/>
              <a:defRPr sz="2205"/>
            </a:lvl8pPr>
            <a:lvl9pPr marL="5040173" indent="0">
              <a:buNone/>
              <a:defRPr sz="2205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998" y="14088020"/>
            <a:ext cx="8746842" cy="1769157"/>
          </a:xfrm>
        </p:spPr>
        <p:txBody>
          <a:bodyPr>
            <a:normAutofit/>
          </a:bodyPr>
          <a:lstStyle>
            <a:lvl1pPr marL="0" indent="0">
              <a:buNone/>
              <a:defRPr sz="1654"/>
            </a:lvl1pPr>
            <a:lvl2pPr marL="630022" indent="0">
              <a:buNone/>
              <a:defRPr sz="1654"/>
            </a:lvl2pPr>
            <a:lvl3pPr marL="1260043" indent="0">
              <a:buNone/>
              <a:defRPr sz="1378"/>
            </a:lvl3pPr>
            <a:lvl4pPr marL="1890065" indent="0">
              <a:buNone/>
              <a:defRPr sz="1240"/>
            </a:lvl4pPr>
            <a:lvl5pPr marL="2520086" indent="0">
              <a:buNone/>
              <a:defRPr sz="1240"/>
            </a:lvl5pPr>
            <a:lvl6pPr marL="3150108" indent="0">
              <a:buNone/>
              <a:defRPr sz="1240"/>
            </a:lvl6pPr>
            <a:lvl7pPr marL="3780130" indent="0">
              <a:buNone/>
              <a:defRPr sz="1240"/>
            </a:lvl7pPr>
            <a:lvl8pPr marL="4410151" indent="0">
              <a:buNone/>
              <a:defRPr sz="1240"/>
            </a:lvl8pPr>
            <a:lvl9pPr marL="5040173" indent="0">
              <a:buNone/>
              <a:defRPr sz="124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29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1666" y="-22225"/>
            <a:ext cx="12635546" cy="18045113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9999" y="1600059"/>
            <a:ext cx="8746840" cy="34667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8" y="5671050"/>
            <a:ext cx="8746842" cy="10186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48183" y="15857181"/>
            <a:ext cx="942701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9999" y="15857181"/>
            <a:ext cx="6370232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80451" y="15857181"/>
            <a:ext cx="706390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4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39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</p:sldLayoutIdLst>
  <p:txStyles>
    <p:titleStyle>
      <a:lvl1pPr algn="l" defTabSz="630022" rtl="0" eaLnBrk="1" latinLnBrk="0" hangingPunct="1">
        <a:spcBef>
          <a:spcPct val="0"/>
        </a:spcBef>
        <a:buNone/>
        <a:defRPr kumimoji="1" sz="4961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72516" indent="-472516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24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23785" indent="-393764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220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575054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92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205076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835097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465119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095140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725162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355184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30022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3pPr>
      <a:lvl4pPr marL="1890065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86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5pPr>
      <a:lvl6pPr marL="3150108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6pPr>
      <a:lvl7pPr marL="3780130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7pPr>
      <a:lvl8pPr marL="4410151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8pPr>
      <a:lvl9pPr marL="5040173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12599988" cy="18000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348538" y="11850053"/>
            <a:ext cx="1259998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19650" algn="l"/>
              </a:tabLst>
            </a:pPr>
            <a:endParaRPr kumimoji="0" lang="ja-JP" altLang="ja-JP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19650" algn="l"/>
              </a:tabLst>
            </a:pPr>
            <a:br>
              <a: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19650" algn="l"/>
              </a:tabLst>
            </a:pP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034540" y="434340"/>
            <a:ext cx="8572500" cy="1303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/>
              <a:t>受講申込書</a:t>
            </a:r>
            <a:endParaRPr kumimoji="1" lang="en-US" altLang="ja-JP" sz="4000" b="1" dirty="0"/>
          </a:p>
          <a:p>
            <a:pPr algn="ctr"/>
            <a:endParaRPr kumimoji="1" lang="en-US" altLang="ja-JP" dirty="0"/>
          </a:p>
          <a:p>
            <a:pPr algn="ctr"/>
            <a:r>
              <a:rPr kumimoji="1" lang="ja-JP" altLang="en-US" sz="2000" dirty="0"/>
              <a:t>（山鹿市役所　人権啓発課　男女共同参画推進室行き）</a:t>
            </a:r>
          </a:p>
        </p:txBody>
      </p:sp>
      <p:sp>
        <p:nvSpPr>
          <p:cNvPr id="15" name="AutoShape 26"/>
          <p:cNvSpPr>
            <a:spLocks noChangeArrowheads="1"/>
          </p:cNvSpPr>
          <p:nvPr/>
        </p:nvSpPr>
        <p:spPr bwMode="auto">
          <a:xfrm>
            <a:off x="6966267" y="10038396"/>
            <a:ext cx="3422333" cy="985362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63500" cmpd="dbl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74295" tIns="8890" rIns="74295" bIns="8890" anchor="ctr" anchorCtr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36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申込締切</a:t>
            </a:r>
            <a:endParaRPr lang="ja-JP" sz="32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6" name="AutoShape 26"/>
          <p:cNvSpPr>
            <a:spLocks noChangeArrowheads="1"/>
          </p:cNvSpPr>
          <p:nvPr/>
        </p:nvSpPr>
        <p:spPr bwMode="auto">
          <a:xfrm>
            <a:off x="938238" y="10064590"/>
            <a:ext cx="3450882" cy="952977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63500" cmpd="dbl">
            <a:solidFill>
              <a:srgbClr val="000000"/>
            </a:solidFill>
            <a:round/>
            <a:headEnd/>
            <a:tailEnd/>
          </a:ln>
        </p:spPr>
        <p:txBody>
          <a:bodyPr rot="0" vert="horz" wrap="none" lIns="74295" tIns="8890" rIns="74295" bIns="8890" anchor="ctr" anchorCtr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3600" dirty="0">
                <a:effectLst/>
                <a:latin typeface="+mn-ea"/>
                <a:cs typeface="Times New Roman" panose="02020603050405020304" pitchFamily="18" charset="0"/>
              </a:rPr>
              <a:t>申込方法</a:t>
            </a:r>
            <a:endParaRPr lang="ja-JP" sz="12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972300" y="11201400"/>
            <a:ext cx="4868008" cy="9829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</a:rPr>
              <a:t>２０２１年７月２２日（木）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720579" y="11155680"/>
            <a:ext cx="5120640" cy="5074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chemeClr val="tx1"/>
                </a:solidFill>
              </a:rPr>
              <a:t>E-Mail </a:t>
            </a:r>
            <a:r>
              <a:rPr lang="ja-JP" altLang="ja-JP" dirty="0">
                <a:solidFill>
                  <a:schemeClr val="tx1"/>
                </a:solidFill>
              </a:rPr>
              <a:t>または</a:t>
            </a:r>
            <a:r>
              <a:rPr lang="en-US" altLang="ja-JP" dirty="0">
                <a:solidFill>
                  <a:schemeClr val="tx1"/>
                </a:solidFill>
              </a:rPr>
              <a:t> FAX</a:t>
            </a:r>
            <a:r>
              <a:rPr lang="ja-JP" altLang="ja-JP" dirty="0">
                <a:solidFill>
                  <a:schemeClr val="tx1"/>
                </a:solidFill>
              </a:rPr>
              <a:t>に</a:t>
            </a:r>
            <a:endParaRPr lang="en-US" altLang="ja-JP" dirty="0">
              <a:solidFill>
                <a:schemeClr val="tx1"/>
              </a:solidFill>
            </a:endParaRPr>
          </a:p>
          <a:p>
            <a:endParaRPr lang="ja-JP" altLang="ja-JP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①</a:t>
            </a:r>
            <a:r>
              <a:rPr lang="ja-JP" altLang="ja-JP" sz="2000" dirty="0">
                <a:solidFill>
                  <a:schemeClr val="tx1"/>
                </a:solidFill>
              </a:rPr>
              <a:t>名前（ふりがな）</a:t>
            </a:r>
          </a:p>
          <a:p>
            <a:r>
              <a:rPr lang="ja-JP" altLang="en-US" sz="2000" dirty="0">
                <a:solidFill>
                  <a:schemeClr val="tx1"/>
                </a:solidFill>
              </a:rPr>
              <a:t>②</a:t>
            </a:r>
            <a:r>
              <a:rPr lang="ja-JP" altLang="ja-JP" sz="2000" dirty="0">
                <a:solidFill>
                  <a:schemeClr val="tx1"/>
                </a:solidFill>
              </a:rPr>
              <a:t>年齢</a:t>
            </a:r>
          </a:p>
          <a:p>
            <a:r>
              <a:rPr lang="ja-JP" altLang="en-US" sz="2000" dirty="0">
                <a:solidFill>
                  <a:schemeClr val="tx1"/>
                </a:solidFill>
              </a:rPr>
              <a:t>③</a:t>
            </a:r>
            <a:r>
              <a:rPr lang="ja-JP" altLang="ja-JP" sz="2000" dirty="0">
                <a:solidFill>
                  <a:schemeClr val="tx1"/>
                </a:solidFill>
              </a:rPr>
              <a:t>住所</a:t>
            </a:r>
          </a:p>
          <a:p>
            <a:r>
              <a:rPr lang="ja-JP" altLang="en-US" sz="2000" dirty="0">
                <a:solidFill>
                  <a:schemeClr val="tx1"/>
                </a:solidFill>
              </a:rPr>
              <a:t>④</a:t>
            </a:r>
            <a:r>
              <a:rPr lang="ja-JP" altLang="ja-JP" sz="2000" dirty="0">
                <a:solidFill>
                  <a:schemeClr val="tx1"/>
                </a:solidFill>
              </a:rPr>
              <a:t>所属（会社名）</a:t>
            </a:r>
          </a:p>
          <a:p>
            <a:r>
              <a:rPr lang="ja-JP" altLang="en-US" sz="2000" dirty="0">
                <a:solidFill>
                  <a:schemeClr val="tx1"/>
                </a:solidFill>
              </a:rPr>
              <a:t>⑤</a:t>
            </a:r>
            <a:r>
              <a:rPr lang="ja-JP" altLang="ja-JP" sz="2000" dirty="0">
                <a:solidFill>
                  <a:schemeClr val="tx1"/>
                </a:solidFill>
              </a:rPr>
              <a:t>職種</a:t>
            </a:r>
          </a:p>
          <a:p>
            <a:r>
              <a:rPr lang="ja-JP" altLang="en-US" sz="2000" dirty="0">
                <a:solidFill>
                  <a:schemeClr val="tx1"/>
                </a:solidFill>
              </a:rPr>
              <a:t>⑥</a:t>
            </a:r>
            <a:r>
              <a:rPr lang="ja-JP" altLang="ja-JP" sz="2000" dirty="0">
                <a:solidFill>
                  <a:schemeClr val="tx1"/>
                </a:solidFill>
              </a:rPr>
              <a:t>連絡先</a:t>
            </a:r>
          </a:p>
          <a:p>
            <a:r>
              <a:rPr lang="ja-JP" altLang="en-US" sz="2000" dirty="0">
                <a:solidFill>
                  <a:schemeClr val="tx1"/>
                </a:solidFill>
              </a:rPr>
              <a:t>⑦申込</a:t>
            </a:r>
            <a:r>
              <a:rPr lang="ja-JP" altLang="ja-JP" sz="2000" dirty="0">
                <a:solidFill>
                  <a:schemeClr val="tx1"/>
                </a:solidFill>
              </a:rPr>
              <a:t>理由</a:t>
            </a:r>
          </a:p>
          <a:p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ja-JP" dirty="0">
                <a:solidFill>
                  <a:schemeClr val="tx1"/>
                </a:solidFill>
              </a:rPr>
              <a:t>を記入のうえ、下記へお申込みください。</a:t>
            </a:r>
            <a:endParaRPr lang="en-US" altLang="ja-JP" dirty="0">
              <a:solidFill>
                <a:schemeClr val="tx1"/>
              </a:solidFill>
            </a:endParaRPr>
          </a:p>
          <a:p>
            <a:endParaRPr lang="ja-JP" altLang="ja-JP" dirty="0">
              <a:solidFill>
                <a:schemeClr val="tx1"/>
              </a:solidFill>
            </a:endParaRPr>
          </a:p>
          <a:p>
            <a:r>
              <a:rPr lang="ja-JP" altLang="ja-JP" dirty="0">
                <a:solidFill>
                  <a:schemeClr val="tx1"/>
                </a:solidFill>
              </a:rPr>
              <a:t>＊申込後は、男女共同参画推進室より確認の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ja-JP" dirty="0">
                <a:solidFill>
                  <a:schemeClr val="tx1"/>
                </a:solidFill>
              </a:rPr>
              <a:t>連絡を差し上げます。</a:t>
            </a:r>
          </a:p>
          <a:p>
            <a:r>
              <a:rPr lang="ja-JP" altLang="ja-JP" dirty="0">
                <a:solidFill>
                  <a:schemeClr val="tx1"/>
                </a:solidFill>
              </a:rPr>
              <a:t>＊個人情報は、目的以外には使用しません。</a:t>
            </a:r>
          </a:p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141050"/>
              </p:ext>
            </p:extLst>
          </p:nvPr>
        </p:nvGraphicFramePr>
        <p:xfrm>
          <a:off x="720578" y="1873262"/>
          <a:ext cx="11372364" cy="8004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3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29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3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430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3606"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講座名</a:t>
                      </a:r>
                      <a:endParaRPr kumimoji="1" lang="en-US" altLang="ja-JP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「ビジネスマナー講座」　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572">
                <a:tc rowSpan="2">
                  <a:txBody>
                    <a:bodyPr/>
                    <a:lstStyle/>
                    <a:p>
                      <a:r>
                        <a:rPr kumimoji="1" lang="ja-JP" altLang="en-US" dirty="0"/>
                        <a:t>　</a:t>
                      </a:r>
                      <a:r>
                        <a:rPr kumimoji="1" lang="ja-JP" altLang="en-US" sz="1800" dirty="0"/>
                        <a:t>ふりがな</a:t>
                      </a:r>
                      <a:endParaRPr kumimoji="1" lang="en-US" altLang="ja-JP" sz="1800" dirty="0"/>
                    </a:p>
                    <a:p>
                      <a:r>
                        <a:rPr kumimoji="1" lang="ja-JP" altLang="en-US" dirty="0"/>
                        <a:t>①名　前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dirty="0"/>
                        <a:t>②年　齢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3606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3606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③住　所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dirty="0"/>
                        <a:t>〒</a:t>
                      </a:r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3606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④所　属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（会社名）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⑤職　種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1202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⑥連絡先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ＴＥＬ：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dirty="0"/>
                        <a:t>Ｅ</a:t>
                      </a:r>
                      <a:r>
                        <a:rPr kumimoji="1" lang="en-US" altLang="ja-JP" sz="1800" dirty="0"/>
                        <a:t>-</a:t>
                      </a:r>
                      <a:r>
                        <a:rPr kumimoji="1" lang="ja-JP" altLang="en-US" sz="1800" dirty="0"/>
                        <a:t>Ｍａｉｌ：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1606">
                <a:tc rowSpan="2">
                  <a:txBody>
                    <a:bodyPr/>
                    <a:lstStyle/>
                    <a:p>
                      <a:r>
                        <a:rPr kumimoji="1" lang="ja-JP" altLang="en-US" dirty="0"/>
                        <a:t>⑦申込理由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2000" dirty="0"/>
                        <a:t>参考のため、本講座を申し込みされた動機や目的をご記載下さい。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03606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1" name="角丸四角形 20"/>
          <p:cNvSpPr/>
          <p:nvPr/>
        </p:nvSpPr>
        <p:spPr>
          <a:xfrm>
            <a:off x="276504" y="16440865"/>
            <a:ext cx="12088708" cy="122991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977" dirty="0">
                <a:solidFill>
                  <a:schemeClr val="tx1"/>
                </a:solidFill>
              </a:rPr>
              <a:t>問合せ先</a:t>
            </a:r>
            <a:endParaRPr kumimoji="1" lang="en-US" altLang="ja-JP" sz="1977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977" dirty="0">
                <a:solidFill>
                  <a:schemeClr val="tx1"/>
                </a:solidFill>
              </a:rPr>
              <a:t>　人権啓発課　男女共同参画推進室　</a:t>
            </a:r>
            <a:endParaRPr kumimoji="1" lang="en-US" altLang="ja-JP" sz="1977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977" dirty="0">
                <a:solidFill>
                  <a:schemeClr val="tx1"/>
                </a:solidFill>
              </a:rPr>
              <a:t>　ＴＥＬ：</a:t>
            </a:r>
            <a:r>
              <a:rPr kumimoji="1" lang="en-US" altLang="ja-JP" sz="1977" dirty="0">
                <a:solidFill>
                  <a:schemeClr val="tx1"/>
                </a:solidFill>
              </a:rPr>
              <a:t>0968-43-1199</a:t>
            </a:r>
            <a:r>
              <a:rPr kumimoji="1" lang="ja-JP" altLang="en-US" sz="1977" dirty="0">
                <a:solidFill>
                  <a:schemeClr val="tx1"/>
                </a:solidFill>
              </a:rPr>
              <a:t>　ＦＡＸ：</a:t>
            </a:r>
            <a:r>
              <a:rPr kumimoji="1" lang="en-US" altLang="ja-JP" sz="1977" dirty="0">
                <a:solidFill>
                  <a:schemeClr val="tx1"/>
                </a:solidFill>
              </a:rPr>
              <a:t>0968-44-0373</a:t>
            </a:r>
            <a:r>
              <a:rPr kumimoji="1" lang="ja-JP" altLang="en-US" sz="1977" dirty="0">
                <a:solidFill>
                  <a:schemeClr val="tx1"/>
                </a:solidFill>
              </a:rPr>
              <a:t>　メール：</a:t>
            </a:r>
            <a:r>
              <a:rPr kumimoji="1" lang="en-US" altLang="ja-JP" sz="1977" dirty="0">
                <a:solidFill>
                  <a:schemeClr val="tx1"/>
                </a:solidFill>
              </a:rPr>
              <a:t>danjokyoudou@city.yamaga.kumamoto.jp</a:t>
            </a:r>
            <a:endParaRPr kumimoji="1" lang="ja-JP" altLang="en-US" sz="1977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519255" y="12475345"/>
            <a:ext cx="5774098" cy="955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※</a:t>
            </a:r>
            <a:r>
              <a:rPr kumimoji="1" lang="ja-JP" altLang="en-US" b="1" dirty="0"/>
              <a:t>参加者には、会議の</a:t>
            </a:r>
            <a:r>
              <a:rPr kumimoji="1" lang="en-US" altLang="ja-JP" b="1" dirty="0"/>
              <a:t>URL</a:t>
            </a:r>
            <a:r>
              <a:rPr kumimoji="1" lang="ja-JP" altLang="en-US" b="1" dirty="0"/>
              <a:t>とパスワード、当日の資料をメールで事前に送付しますので、必ず使用可能なメールアドレスをご記入ください。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549662" y="7069254"/>
            <a:ext cx="539262" cy="379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※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865554634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1006</TotalTime>
  <Words>201</Words>
  <Application>Microsoft Office PowerPoint</Application>
  <PresentationFormat>ユーザー設定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Arial</vt:lpstr>
      <vt:lpstr>Calibri</vt:lpstr>
      <vt:lpstr>Trebuchet MS</vt:lpstr>
      <vt:lpstr>Wingdings 3</vt:lpstr>
      <vt:lpstr>ファセット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山鹿市男女共同参画推進室の事業</dc:title>
  <dc:creator>河野 彰慶</dc:creator>
  <cp:lastModifiedBy>田中 亜樹</cp:lastModifiedBy>
  <cp:revision>107</cp:revision>
  <cp:lastPrinted>2021-06-15T06:46:29Z</cp:lastPrinted>
  <dcterms:created xsi:type="dcterms:W3CDTF">2019-02-05T06:32:55Z</dcterms:created>
  <dcterms:modified xsi:type="dcterms:W3CDTF">2021-06-22T23:45:47Z</dcterms:modified>
</cp:coreProperties>
</file>