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599988" cy="18000663"/>
  <p:notesSz cx="6807200" cy="9939338"/>
  <p:defaultTextStyle>
    <a:defPPr>
      <a:defRPr lang="en-US"/>
    </a:defPPr>
    <a:lvl1pPr marL="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D59AD524-4682-44FA-8A3E-824286E8AA66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3BD57C55-68F9-475A-AA07-BD5BAD473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6EB0F4E4-9612-4919-873B-9245D8C06805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44600"/>
            <a:ext cx="23463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32B93063-273B-4E34-8F47-A7E094E2E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666" y="-22225"/>
            <a:ext cx="12635545" cy="180451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6" y="6311345"/>
            <a:ext cx="8028936" cy="4321162"/>
          </a:xfrm>
        </p:spPr>
        <p:txBody>
          <a:bodyPr anchor="b">
            <a:noAutofit/>
          </a:bodyPr>
          <a:lstStyle>
            <a:lvl1pPr algn="r">
              <a:defRPr sz="744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906" y="10632503"/>
            <a:ext cx="8028936" cy="287910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4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8933662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9" y="11733765"/>
            <a:ext cx="8746842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6" y="9533684"/>
            <a:ext cx="7468227" cy="10000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733765"/>
            <a:ext cx="8746843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33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5071021"/>
            <a:ext cx="8746843" cy="6812482"/>
          </a:xfrm>
        </p:spPr>
        <p:txBody>
          <a:bodyPr anchor="b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9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09" y="1600059"/>
            <a:ext cx="8738231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accent1"/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8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6446" y="1600060"/>
            <a:ext cx="1348755" cy="1378384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998" y="1600060"/>
            <a:ext cx="7158494" cy="13783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7089155"/>
            <a:ext cx="8746843" cy="4794352"/>
          </a:xfrm>
        </p:spPr>
        <p:txBody>
          <a:bodyPr anchor="b"/>
          <a:lstStyle>
            <a:lvl1pPr algn="l">
              <a:defRPr sz="551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2258351"/>
          </a:xfrm>
        </p:spPr>
        <p:txBody>
          <a:bodyPr anchor="t"/>
          <a:lstStyle>
            <a:lvl1pPr marL="0" indent="0" algn="l">
              <a:buNone/>
              <a:defRPr sz="2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5671046"/>
            <a:ext cx="4255264" cy="10186128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575" y="5671050"/>
            <a:ext cx="4255266" cy="10186131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998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042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8042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3933489"/>
            <a:ext cx="3844735" cy="3355677"/>
          </a:xfrm>
        </p:spPr>
        <p:txBody>
          <a:bodyPr anchor="b">
            <a:normAutofit/>
          </a:bodyPr>
          <a:lstStyle>
            <a:lvl1pPr>
              <a:defRPr sz="27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044" y="1351560"/>
            <a:ext cx="4665795" cy="1450561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7289165"/>
            <a:ext cx="3844735" cy="6783581"/>
          </a:xfrm>
        </p:spPr>
        <p:txBody>
          <a:bodyPr>
            <a:normAutofit/>
          </a:bodyPr>
          <a:lstStyle>
            <a:lvl1pPr marL="0" indent="0">
              <a:buNone/>
              <a:defRPr sz="1929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2600464"/>
            <a:ext cx="8746842" cy="1487556"/>
          </a:xfrm>
        </p:spPr>
        <p:txBody>
          <a:bodyPr anchor="b">
            <a:normAutofit/>
          </a:bodyPr>
          <a:lstStyle>
            <a:lvl1pPr algn="l">
              <a:defRPr sz="330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998" y="1600059"/>
            <a:ext cx="8746842" cy="10094120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/>
            </a:lvl1pPr>
            <a:lvl2pPr marL="630022" indent="0">
              <a:buNone/>
              <a:defRPr sz="2205"/>
            </a:lvl2pPr>
            <a:lvl3pPr marL="1260043" indent="0">
              <a:buNone/>
              <a:defRPr sz="2205"/>
            </a:lvl3pPr>
            <a:lvl4pPr marL="1890065" indent="0">
              <a:buNone/>
              <a:defRPr sz="2205"/>
            </a:lvl4pPr>
            <a:lvl5pPr marL="2520086" indent="0">
              <a:buNone/>
              <a:defRPr sz="2205"/>
            </a:lvl5pPr>
            <a:lvl6pPr marL="3150108" indent="0">
              <a:buNone/>
              <a:defRPr sz="2205"/>
            </a:lvl6pPr>
            <a:lvl7pPr marL="3780130" indent="0">
              <a:buNone/>
              <a:defRPr sz="2205"/>
            </a:lvl7pPr>
            <a:lvl8pPr marL="4410151" indent="0">
              <a:buNone/>
              <a:defRPr sz="2205"/>
            </a:lvl8pPr>
            <a:lvl9pPr marL="5040173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14088020"/>
            <a:ext cx="8746842" cy="1769157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666" y="-22225"/>
            <a:ext cx="12635546" cy="180451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1050"/>
            <a:ext cx="8746842" cy="101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8183" y="15857181"/>
            <a:ext cx="94270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999" y="15857181"/>
            <a:ext cx="637023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0451" y="15857181"/>
            <a:ext cx="70639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630022" rtl="0" eaLnBrk="1" latinLnBrk="0" hangingPunct="1">
        <a:spcBef>
          <a:spcPct val="0"/>
        </a:spcBef>
        <a:buNone/>
        <a:defRPr kumimoji="1" sz="496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516" indent="-472516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23785" indent="-393764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7505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05076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35097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65119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95140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725162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5518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599988" cy="18000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48538" y="11850053"/>
            <a:ext cx="12599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34540" y="434340"/>
            <a:ext cx="8572500" cy="130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受講申込書</a:t>
            </a:r>
            <a:endParaRPr kumimoji="1" lang="en-US" altLang="ja-JP" sz="4000" b="1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2000" dirty="0"/>
              <a:t>（山鹿市役所　人権啓発課　男女共同参画推進室行き）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7695137" y="9717530"/>
            <a:ext cx="3422333" cy="985362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申込締切</a:t>
            </a:r>
            <a:endParaRPr lang="ja-JP" sz="32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1570371" y="9749915"/>
            <a:ext cx="3450882" cy="95297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non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n-ea"/>
                <a:cs typeface="Times New Roman" panose="02020603050405020304" pitchFamily="18" charset="0"/>
              </a:rPr>
              <a:t>申込方法</a:t>
            </a:r>
            <a:endParaRPr lang="ja-JP" sz="12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72300" y="11114436"/>
            <a:ext cx="4868008" cy="982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令和３年１０月１５日（金）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0578" y="11155680"/>
            <a:ext cx="5492041" cy="5074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E-Mail </a:t>
            </a: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en-US" altLang="ja-JP" dirty="0">
                <a:solidFill>
                  <a:schemeClr val="tx1"/>
                </a:solidFill>
              </a:rPr>
              <a:t>FAX</a:t>
            </a:r>
            <a:r>
              <a:rPr lang="ja-JP" altLang="en-US" dirty="0">
                <a:solidFill>
                  <a:schemeClr val="tx1"/>
                </a:solidFill>
              </a:rPr>
              <a:t>または、右下の</a:t>
            </a:r>
            <a:r>
              <a:rPr lang="en-US" altLang="ja-JP" dirty="0">
                <a:solidFill>
                  <a:schemeClr val="tx1"/>
                </a:solidFill>
              </a:rPr>
              <a:t>QR</a:t>
            </a:r>
            <a:r>
              <a:rPr lang="ja-JP" altLang="en-US" dirty="0">
                <a:solidFill>
                  <a:schemeClr val="tx1"/>
                </a:solidFill>
              </a:rPr>
              <a:t>コードから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①ご夫婦氏名</a:t>
            </a:r>
            <a:r>
              <a:rPr lang="ja-JP" altLang="ja-JP" sz="2000" dirty="0">
                <a:solidFill>
                  <a:schemeClr val="tx1"/>
                </a:solidFill>
              </a:rPr>
              <a:t>（ふりがな）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lang="ja-JP" altLang="ja-JP" sz="2000" dirty="0">
                <a:solidFill>
                  <a:schemeClr val="tx1"/>
                </a:solidFill>
              </a:rPr>
              <a:t>年齢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lang="ja-JP" altLang="ja-JP" sz="2000" dirty="0">
                <a:solidFill>
                  <a:schemeClr val="tx1"/>
                </a:solidFill>
              </a:rPr>
              <a:t>住所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④連絡先（</a:t>
            </a:r>
            <a:r>
              <a:rPr lang="en-US" altLang="ja-JP" sz="2000" dirty="0">
                <a:solidFill>
                  <a:schemeClr val="tx1"/>
                </a:solidFill>
              </a:rPr>
              <a:t>TEL</a:t>
            </a:r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en-US" altLang="ja-JP" sz="2000" dirty="0">
                <a:solidFill>
                  <a:schemeClr val="tx1"/>
                </a:solidFill>
              </a:rPr>
              <a:t>E-</a:t>
            </a:r>
            <a:r>
              <a:rPr lang="ja-JP" altLang="en-US" sz="2000" dirty="0">
                <a:solidFill>
                  <a:schemeClr val="tx1"/>
                </a:solidFill>
              </a:rPr>
              <a:t>メール）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lang="en-US" altLang="ja-JP" sz="2000" dirty="0">
                <a:solidFill>
                  <a:schemeClr val="tx1"/>
                </a:solidFill>
              </a:rPr>
              <a:t>Zoom</a:t>
            </a:r>
            <a:r>
              <a:rPr lang="ja-JP" altLang="en-US" sz="2000" dirty="0">
                <a:solidFill>
                  <a:schemeClr val="tx1"/>
                </a:solidFill>
              </a:rPr>
              <a:t>を使ったことがありますか？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⑥当日はどちらを選択されますか？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⑦セミナーで聞きたいことをご記入ください。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⑧申込理由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を記入のうえ、下記へお申込みください。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＊申込後は、男女共同参画推進室より確認の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ja-JP" dirty="0">
                <a:solidFill>
                  <a:schemeClr val="tx1"/>
                </a:solidFill>
              </a:rPr>
              <a:t>連絡を差し上げます。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＊個人情報は、目的以外には使用しません。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76504" y="16440865"/>
            <a:ext cx="12088708" cy="1229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問合せ先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人権啓発課　男女共同参画推進室　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ＴＥＬ：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0968-43-1199</a:t>
            </a:r>
            <a:r>
              <a:rPr kumimoji="1" lang="ja-JP" altLang="en-US" sz="1977" dirty="0">
                <a:solidFill>
                  <a:schemeClr val="tx1"/>
                </a:solidFill>
              </a:rPr>
              <a:t>　ＦＡＸ：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0968-44-0373</a:t>
            </a:r>
            <a:r>
              <a:rPr kumimoji="1" lang="ja-JP" altLang="en-US" sz="1977" dirty="0">
                <a:solidFill>
                  <a:schemeClr val="tx1"/>
                </a:solidFill>
              </a:rPr>
              <a:t>　メール：</a:t>
            </a:r>
            <a:r>
              <a:rPr kumimoji="1" lang="en-US" altLang="ja-JP" sz="1977" dirty="0">
                <a:solidFill>
                  <a:schemeClr val="tx1"/>
                </a:solidFill>
              </a:rPr>
              <a:t>danjokyoudou@city.yamaga.kumamoto.jp</a:t>
            </a:r>
            <a:endParaRPr kumimoji="1" lang="ja-JP" altLang="en-US" sz="1977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63507" y="12475345"/>
            <a:ext cx="4876801" cy="1242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参加者には、セミナーの</a:t>
            </a:r>
            <a:r>
              <a:rPr kumimoji="1" lang="en-US" altLang="ja-JP" b="1" dirty="0"/>
              <a:t>URL</a:t>
            </a:r>
            <a:r>
              <a:rPr kumimoji="1" lang="ja-JP" altLang="en-US" b="1" dirty="0"/>
              <a:t>と</a:t>
            </a:r>
            <a:r>
              <a:rPr kumimoji="1" lang="en-US" altLang="ja-JP" b="1" dirty="0"/>
              <a:t>ID</a:t>
            </a:r>
            <a:r>
              <a:rPr kumimoji="1" lang="ja-JP" altLang="en-US" b="1" dirty="0"/>
              <a:t>・パスワード、当日の資料をメールで事前に送付しますので、必ず使用可能なメールアドレスをご記入ください。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233993" y="13898825"/>
            <a:ext cx="2170373" cy="21867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pic>
        <p:nvPicPr>
          <p:cNvPr id="13" name="図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66" y="14094749"/>
            <a:ext cx="1861625" cy="18534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04501"/>
              </p:ext>
            </p:extLst>
          </p:nvPr>
        </p:nvGraphicFramePr>
        <p:xfrm>
          <a:off x="676781" y="1737646"/>
          <a:ext cx="11163527" cy="7386977"/>
        </p:xfrm>
        <a:graphic>
          <a:graphicData uri="http://schemas.openxmlformats.org/drawingml/2006/table">
            <a:tbl>
              <a:tblPr/>
              <a:tblGrid>
                <a:gridCol w="3527740">
                  <a:extLst>
                    <a:ext uri="{9D8B030D-6E8A-4147-A177-3AD203B41FA5}">
                      <a16:colId xmlns:a16="http://schemas.microsoft.com/office/drawing/2014/main" val="3471683067"/>
                    </a:ext>
                  </a:extLst>
                </a:gridCol>
                <a:gridCol w="3531019">
                  <a:extLst>
                    <a:ext uri="{9D8B030D-6E8A-4147-A177-3AD203B41FA5}">
                      <a16:colId xmlns:a16="http://schemas.microsoft.com/office/drawing/2014/main" val="1597003769"/>
                    </a:ext>
                  </a:extLst>
                </a:gridCol>
                <a:gridCol w="1626170">
                  <a:extLst>
                    <a:ext uri="{9D8B030D-6E8A-4147-A177-3AD203B41FA5}">
                      <a16:colId xmlns:a16="http://schemas.microsoft.com/office/drawing/2014/main" val="1572381744"/>
                    </a:ext>
                  </a:extLst>
                </a:gridCol>
                <a:gridCol w="2478598">
                  <a:extLst>
                    <a:ext uri="{9D8B030D-6E8A-4147-A177-3AD203B41FA5}">
                      <a16:colId xmlns:a16="http://schemas.microsoft.com/office/drawing/2014/main" val="1593892287"/>
                    </a:ext>
                  </a:extLst>
                </a:gridCol>
              </a:tblGrid>
              <a:tr h="57706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「夫婦で話そう我が家のライフプラン」セミナー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82330"/>
                  </a:ext>
                </a:extLst>
              </a:tr>
              <a:tr h="29296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①ご夫婦氏名　・ふりがな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②年齢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歳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7431"/>
                  </a:ext>
                </a:extLst>
              </a:tr>
              <a:tr h="479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65607"/>
                  </a:ext>
                </a:extLst>
              </a:tr>
              <a:tr h="2929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歳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469057"/>
                  </a:ext>
                </a:extLst>
              </a:tr>
              <a:tr h="479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979432"/>
                  </a:ext>
                </a:extLst>
              </a:tr>
              <a:tr h="639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③住　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　　　　　　　　　　　　　　　　住所　　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655737"/>
                  </a:ext>
                </a:extLst>
              </a:tr>
              <a:tr h="3645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④連絡先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どなたの電話番号ですか　　（氏名　　　　　　　　　　　　　　）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E-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メール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96558"/>
                  </a:ext>
                </a:extLst>
              </a:tr>
              <a:tr h="479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TEL：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997801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⑤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Zoom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を使ったことがありますか？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〇で囲んでください。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761844"/>
                  </a:ext>
                </a:extLst>
              </a:tr>
              <a:tr h="5504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１．ある　　　　　　　　　　　　　　　　　　　　　　　２．ない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050829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⑥当日の参加方法を教えてください。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〇で囲んでください。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0688"/>
                  </a:ext>
                </a:extLst>
              </a:tr>
              <a:tr h="5504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１．オンライン（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Zoom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　　　　　　　　　　　　２．受講会場（鹿本市民センター）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57212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⑦セミナーで聞きたいことをご記入ください。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例：子ども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人の教育費はどのくらい必要なのか？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44610"/>
                  </a:ext>
                </a:extLst>
              </a:tr>
              <a:tr h="7901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681895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⑧申込理由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参考のため、本講座を申し込みされた動機や目的をご記入ください。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02609"/>
                  </a:ext>
                </a:extLst>
              </a:tr>
              <a:tr h="7191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368" marR="8368" marT="83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01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5463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1189</TotalTime>
  <Words>357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山鹿市男女共同参画推進室の事業</dc:title>
  <dc:creator>河野 彰慶</dc:creator>
  <cp:lastModifiedBy>田中 亜樹</cp:lastModifiedBy>
  <cp:revision>129</cp:revision>
  <cp:lastPrinted>2021-09-14T00:51:05Z</cp:lastPrinted>
  <dcterms:created xsi:type="dcterms:W3CDTF">2019-02-05T06:32:55Z</dcterms:created>
  <dcterms:modified xsi:type="dcterms:W3CDTF">2021-09-30T00:37:13Z</dcterms:modified>
</cp:coreProperties>
</file>