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599988" cy="1800066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8F"/>
    <a:srgbClr val="FFCC99"/>
    <a:srgbClr val="C7E6A4"/>
    <a:srgbClr val="FF9999"/>
    <a:srgbClr val="80C535"/>
    <a:srgbClr val="00FF00"/>
    <a:srgbClr val="CCCC00"/>
    <a:srgbClr val="FFFFCC"/>
    <a:srgbClr val="FFFFFF"/>
    <a:srgbClr val="018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94645" autoAdjust="0"/>
  </p:normalViewPr>
  <p:slideViewPr>
    <p:cSldViewPr snapToGrid="0">
      <p:cViewPr varScale="1">
        <p:scale>
          <a:sx n="39" d="100"/>
          <a:sy n="39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9787" cy="498693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2" y="3"/>
            <a:ext cx="2949787" cy="498693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r">
              <a:defRPr sz="1200"/>
            </a:lvl1pPr>
          </a:lstStyle>
          <a:p>
            <a:fld id="{D59AD524-4682-44FA-8A3E-824286E8AA66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40647"/>
            <a:ext cx="2949787" cy="498692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2" y="9440647"/>
            <a:ext cx="2949787" cy="498692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r">
              <a:defRPr sz="1200"/>
            </a:lvl1pPr>
          </a:lstStyle>
          <a:p>
            <a:fld id="{3BD57C55-68F9-475A-AA07-BD5BAD473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75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9787" cy="498693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2" y="3"/>
            <a:ext cx="2949787" cy="498693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r">
              <a:defRPr sz="1200"/>
            </a:lvl1pPr>
          </a:lstStyle>
          <a:p>
            <a:fld id="{6EB0F4E4-9612-4919-873B-9245D8C06805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243013"/>
            <a:ext cx="23495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3" rIns="91407" bIns="457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1407" tIns="45703" rIns="91407" bIns="4570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47"/>
            <a:ext cx="2949787" cy="498692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2" y="9440647"/>
            <a:ext cx="2949787" cy="498692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r">
              <a:defRPr sz="1200"/>
            </a:lvl1pPr>
          </a:lstStyle>
          <a:p>
            <a:fld id="{32B93063-273B-4E34-8F47-A7E094E2E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9330" rtl="0" eaLnBrk="1" latinLnBrk="0" hangingPunct="1">
      <a:defRPr kumimoji="1" sz="1246" kern="1200">
        <a:solidFill>
          <a:schemeClr val="tx1"/>
        </a:solidFill>
        <a:latin typeface="+mn-lt"/>
        <a:ea typeface="+mn-ea"/>
        <a:cs typeface="+mn-cs"/>
      </a:defRPr>
    </a:lvl1pPr>
    <a:lvl2pPr marL="474665" algn="l" defTabSz="949330" rtl="0" eaLnBrk="1" latinLnBrk="0" hangingPunct="1">
      <a:defRPr kumimoji="1" sz="1246" kern="1200">
        <a:solidFill>
          <a:schemeClr val="tx1"/>
        </a:solidFill>
        <a:latin typeface="+mn-lt"/>
        <a:ea typeface="+mn-ea"/>
        <a:cs typeface="+mn-cs"/>
      </a:defRPr>
    </a:lvl2pPr>
    <a:lvl3pPr marL="949330" algn="l" defTabSz="949330" rtl="0" eaLnBrk="1" latinLnBrk="0" hangingPunct="1">
      <a:defRPr kumimoji="1" sz="1246" kern="1200">
        <a:solidFill>
          <a:schemeClr val="tx1"/>
        </a:solidFill>
        <a:latin typeface="+mn-lt"/>
        <a:ea typeface="+mn-ea"/>
        <a:cs typeface="+mn-cs"/>
      </a:defRPr>
    </a:lvl3pPr>
    <a:lvl4pPr marL="1423995" algn="l" defTabSz="949330" rtl="0" eaLnBrk="1" latinLnBrk="0" hangingPunct="1">
      <a:defRPr kumimoji="1" sz="1246" kern="1200">
        <a:solidFill>
          <a:schemeClr val="tx1"/>
        </a:solidFill>
        <a:latin typeface="+mn-lt"/>
        <a:ea typeface="+mn-ea"/>
        <a:cs typeface="+mn-cs"/>
      </a:defRPr>
    </a:lvl4pPr>
    <a:lvl5pPr marL="1898660" algn="l" defTabSz="949330" rtl="0" eaLnBrk="1" latinLnBrk="0" hangingPunct="1">
      <a:defRPr kumimoji="1" sz="1246" kern="1200">
        <a:solidFill>
          <a:schemeClr val="tx1"/>
        </a:solidFill>
        <a:latin typeface="+mn-lt"/>
        <a:ea typeface="+mn-ea"/>
        <a:cs typeface="+mn-cs"/>
      </a:defRPr>
    </a:lvl5pPr>
    <a:lvl6pPr marL="2373325" algn="l" defTabSz="949330" rtl="0" eaLnBrk="1" latinLnBrk="0" hangingPunct="1">
      <a:defRPr kumimoji="1" sz="1246" kern="1200">
        <a:solidFill>
          <a:schemeClr val="tx1"/>
        </a:solidFill>
        <a:latin typeface="+mn-lt"/>
        <a:ea typeface="+mn-ea"/>
        <a:cs typeface="+mn-cs"/>
      </a:defRPr>
    </a:lvl6pPr>
    <a:lvl7pPr marL="2847990" algn="l" defTabSz="949330" rtl="0" eaLnBrk="1" latinLnBrk="0" hangingPunct="1">
      <a:defRPr kumimoji="1" sz="1246" kern="1200">
        <a:solidFill>
          <a:schemeClr val="tx1"/>
        </a:solidFill>
        <a:latin typeface="+mn-lt"/>
        <a:ea typeface="+mn-ea"/>
        <a:cs typeface="+mn-cs"/>
      </a:defRPr>
    </a:lvl7pPr>
    <a:lvl8pPr marL="3322655" algn="l" defTabSz="949330" rtl="0" eaLnBrk="1" latinLnBrk="0" hangingPunct="1">
      <a:defRPr kumimoji="1" sz="1246" kern="1200">
        <a:solidFill>
          <a:schemeClr val="tx1"/>
        </a:solidFill>
        <a:latin typeface="+mn-lt"/>
        <a:ea typeface="+mn-ea"/>
        <a:cs typeface="+mn-cs"/>
      </a:defRPr>
    </a:lvl8pPr>
    <a:lvl9pPr marL="3797320" algn="l" defTabSz="949330" rtl="0" eaLnBrk="1" latinLnBrk="0" hangingPunct="1">
      <a:defRPr kumimoji="1" sz="12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9988" cy="1800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8332" y="4755723"/>
            <a:ext cx="7315360" cy="3977923"/>
          </a:xfrm>
        </p:spPr>
        <p:txBody>
          <a:bodyPr anchor="b">
            <a:noAutofit/>
          </a:bodyPr>
          <a:lstStyle>
            <a:lvl1pPr algn="ctr">
              <a:defRPr sz="6614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8332" y="9444777"/>
            <a:ext cx="7315360" cy="3616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756">
                <a:solidFill>
                  <a:schemeClr val="tx1"/>
                </a:solidFill>
              </a:defRPr>
            </a:lvl1pPr>
            <a:lvl2pPr marL="63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9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5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8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1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40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57850" y="13267161"/>
            <a:ext cx="927742" cy="7333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8332" y="13267161"/>
            <a:ext cx="5601180" cy="733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3933" y="13267161"/>
            <a:ext cx="569759" cy="7333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83222" y="9111435"/>
            <a:ext cx="70455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6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664" y="12639350"/>
            <a:ext cx="9368325" cy="1487556"/>
          </a:xfrm>
        </p:spPr>
        <p:txBody>
          <a:bodyPr anchor="b">
            <a:normAutofit/>
          </a:bodyPr>
          <a:lstStyle>
            <a:lvl1pPr algn="ctr">
              <a:defRPr sz="330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14136" y="2711212"/>
            <a:ext cx="9771718" cy="882255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05"/>
            </a:lvl1pPr>
            <a:lvl2pPr marL="630022" indent="0">
              <a:buNone/>
              <a:defRPr sz="2205"/>
            </a:lvl2pPr>
            <a:lvl3pPr marL="1260043" indent="0">
              <a:buNone/>
              <a:defRPr sz="2205"/>
            </a:lvl3pPr>
            <a:lvl4pPr marL="1890065" indent="0">
              <a:buNone/>
              <a:defRPr sz="2205"/>
            </a:lvl4pPr>
            <a:lvl5pPr marL="2520086" indent="0">
              <a:buNone/>
              <a:defRPr sz="2205"/>
            </a:lvl5pPr>
            <a:lvl6pPr marL="3150108" indent="0">
              <a:buNone/>
              <a:defRPr sz="2205"/>
            </a:lvl6pPr>
            <a:lvl7pPr marL="3780130" indent="0">
              <a:buNone/>
              <a:defRPr sz="2205"/>
            </a:lvl7pPr>
            <a:lvl8pPr marL="4410151" indent="0">
              <a:buNone/>
              <a:defRPr sz="2205"/>
            </a:lvl8pPr>
            <a:lvl9pPr marL="5040173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1664" y="14126906"/>
            <a:ext cx="9368325" cy="129588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/>
            </a:lvl1pPr>
            <a:lvl2pPr marL="630022" indent="0">
              <a:buNone/>
              <a:defRPr sz="1654"/>
            </a:lvl2pPr>
            <a:lvl3pPr marL="1260043" indent="0">
              <a:buNone/>
              <a:defRPr sz="1378"/>
            </a:lvl3pPr>
            <a:lvl4pPr marL="1890065" indent="0">
              <a:buNone/>
              <a:defRPr sz="1240"/>
            </a:lvl4pPr>
            <a:lvl5pPr marL="2520086" indent="0">
              <a:buNone/>
              <a:defRPr sz="1240"/>
            </a:lvl5pPr>
            <a:lvl6pPr marL="3150108" indent="0">
              <a:buNone/>
              <a:defRPr sz="1240"/>
            </a:lvl6pPr>
            <a:lvl7pPr marL="3780130" indent="0">
              <a:buNone/>
              <a:defRPr sz="1240"/>
            </a:lvl7pPr>
            <a:lvl8pPr marL="4410151" indent="0">
              <a:buNone/>
              <a:defRPr sz="1240"/>
            </a:lvl8pPr>
            <a:lvl9pPr marL="5040173" indent="0">
              <a:buNone/>
              <a:defRPr sz="124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0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664" y="2380332"/>
            <a:ext cx="9368325" cy="8131166"/>
          </a:xfrm>
        </p:spPr>
        <p:txBody>
          <a:bodyPr anchor="ctr">
            <a:normAutofit/>
          </a:bodyPr>
          <a:lstStyle>
            <a:lvl1pPr algn="ctr">
              <a:defRPr sz="441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663" y="11222634"/>
            <a:ext cx="9368328" cy="420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56">
                <a:solidFill>
                  <a:schemeClr val="tx1"/>
                </a:solidFill>
              </a:defRPr>
            </a:lvl1pPr>
            <a:lvl2pPr marL="630022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61663" y="10867064"/>
            <a:ext cx="91033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70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46" y="2577869"/>
            <a:ext cx="8819234" cy="6222455"/>
          </a:xfrm>
        </p:spPr>
        <p:txBody>
          <a:bodyPr anchor="ctr">
            <a:normAutofit/>
          </a:bodyPr>
          <a:lstStyle>
            <a:lvl1pPr algn="ctr">
              <a:defRPr sz="441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04998" y="8800323"/>
            <a:ext cx="8119990" cy="171117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80"/>
            </a:lvl1pPr>
            <a:lvl2pPr marL="630022" indent="0">
              <a:buFontTx/>
              <a:buNone/>
              <a:defRPr/>
            </a:lvl2pPr>
            <a:lvl3pPr marL="1260043" indent="0">
              <a:buFontTx/>
              <a:buNone/>
              <a:defRPr/>
            </a:lvl3pPr>
            <a:lvl4pPr marL="1890065" indent="0">
              <a:buFontTx/>
              <a:buNone/>
              <a:defRPr/>
            </a:lvl4pPr>
            <a:lvl5pPr marL="2520086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660" y="11400421"/>
            <a:ext cx="9368331" cy="40223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56">
                <a:solidFill>
                  <a:schemeClr val="tx1"/>
                </a:solidFill>
              </a:defRPr>
            </a:lvl1pPr>
            <a:lvl2pPr marL="630022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71217" y="2376366"/>
            <a:ext cx="630163" cy="1534902"/>
          </a:xfrm>
          <a:prstGeom prst="rect">
            <a:avLst/>
          </a:prstGeom>
        </p:spPr>
        <p:txBody>
          <a:bodyPr vert="horz" lIns="126000" tIns="63000" rIns="126000" bIns="63000" rtlCol="0" anchor="ctr">
            <a:noAutofit/>
          </a:bodyPr>
          <a:lstStyle/>
          <a:p>
            <a:pPr lvl="0"/>
            <a:r>
              <a:rPr lang="en-US" sz="99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597" y="7422504"/>
            <a:ext cx="630163" cy="1534902"/>
          </a:xfrm>
          <a:prstGeom prst="rect">
            <a:avLst/>
          </a:prstGeom>
        </p:spPr>
        <p:txBody>
          <a:bodyPr vert="horz" lIns="126000" tIns="63000" rIns="126000" bIns="63000" rtlCol="0" anchor="ctr">
            <a:noAutofit/>
          </a:bodyPr>
          <a:lstStyle/>
          <a:p>
            <a:pPr lvl="0" algn="r"/>
            <a:r>
              <a:rPr lang="en-US" sz="99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61664" y="10867064"/>
            <a:ext cx="908832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9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668" y="8684260"/>
            <a:ext cx="9368317" cy="3855260"/>
          </a:xfrm>
        </p:spPr>
        <p:txBody>
          <a:bodyPr anchor="b">
            <a:normAutofit/>
          </a:bodyPr>
          <a:lstStyle>
            <a:lvl1pPr algn="l">
              <a:defRPr sz="441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667" y="12539520"/>
            <a:ext cx="9368320" cy="2258351"/>
          </a:xfrm>
        </p:spPr>
        <p:txBody>
          <a:bodyPr anchor="t">
            <a:normAutofit/>
          </a:bodyPr>
          <a:lstStyle>
            <a:lvl1pPr marL="0" indent="0" algn="l">
              <a:buNone/>
              <a:defRPr sz="2480">
                <a:solidFill>
                  <a:schemeClr val="tx1"/>
                </a:solidFill>
              </a:defRPr>
            </a:lvl1pPr>
            <a:lvl2pPr marL="630022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5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107" y="2577869"/>
            <a:ext cx="8715774" cy="5889109"/>
          </a:xfrm>
        </p:spPr>
        <p:txBody>
          <a:bodyPr anchor="ctr">
            <a:normAutofit/>
          </a:bodyPr>
          <a:lstStyle>
            <a:lvl1pPr algn="ctr">
              <a:defRPr sz="441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621667" y="9552352"/>
            <a:ext cx="9368320" cy="232808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56">
                <a:solidFill>
                  <a:schemeClr val="tx1"/>
                </a:solidFill>
              </a:defRPr>
            </a:lvl1pPr>
            <a:lvl2pPr marL="630022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663" y="11889328"/>
            <a:ext cx="9368328" cy="3533463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63002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9925" y="2354142"/>
            <a:ext cx="630163" cy="1534902"/>
          </a:xfrm>
          <a:prstGeom prst="rect">
            <a:avLst/>
          </a:prstGeom>
        </p:spPr>
        <p:txBody>
          <a:bodyPr vert="horz" lIns="126000" tIns="63000" rIns="126000" bIns="63000" rtlCol="0" anchor="ctr">
            <a:noAutofit/>
          </a:bodyPr>
          <a:lstStyle/>
          <a:p>
            <a:pPr lvl="0"/>
            <a:r>
              <a:rPr lang="en-US" sz="110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41048" y="6844682"/>
            <a:ext cx="630163" cy="1534902"/>
          </a:xfrm>
          <a:prstGeom prst="rect">
            <a:avLst/>
          </a:prstGeom>
        </p:spPr>
        <p:txBody>
          <a:bodyPr vert="horz" lIns="126000" tIns="63000" rIns="126000" bIns="63000" rtlCol="0" anchor="ctr">
            <a:noAutofit/>
          </a:bodyPr>
          <a:lstStyle/>
          <a:p>
            <a:pPr lvl="0" algn="r"/>
            <a:r>
              <a:rPr lang="en-US" sz="1102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61664" y="9000332"/>
            <a:ext cx="908832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5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663" y="2577868"/>
            <a:ext cx="9368325" cy="602244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1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621667" y="9360345"/>
            <a:ext cx="9368320" cy="237608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56">
                <a:solidFill>
                  <a:schemeClr val="tx1"/>
                </a:solidFill>
              </a:defRPr>
            </a:lvl1pPr>
            <a:lvl2pPr marL="630022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664" y="11733767"/>
            <a:ext cx="9368325" cy="3689026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63002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61669" y="9000332"/>
            <a:ext cx="910332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77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1663" y="6536029"/>
            <a:ext cx="9368328" cy="8886766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61664" y="6180464"/>
            <a:ext cx="910333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9178" y="2380333"/>
            <a:ext cx="2230807" cy="130424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1666" y="2380333"/>
            <a:ext cx="6773333" cy="13042457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606012" y="2380333"/>
            <a:ext cx="0" cy="13042457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7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61665" y="6180464"/>
            <a:ext cx="90883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3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662" y="4308329"/>
            <a:ext cx="9088326" cy="4783678"/>
          </a:xfrm>
        </p:spPr>
        <p:txBody>
          <a:bodyPr anchor="b">
            <a:normAutofit/>
          </a:bodyPr>
          <a:lstStyle>
            <a:lvl1pPr algn="ctr">
              <a:defRPr sz="5512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1662" y="9803142"/>
            <a:ext cx="9088326" cy="2861037"/>
          </a:xfrm>
        </p:spPr>
        <p:txBody>
          <a:bodyPr anchor="t">
            <a:normAutofit/>
          </a:bodyPr>
          <a:lstStyle>
            <a:lvl1pPr marL="0" indent="0" algn="ctr">
              <a:buNone/>
              <a:defRPr sz="3307">
                <a:solidFill>
                  <a:schemeClr val="tx1"/>
                </a:solidFill>
              </a:defRPr>
            </a:lvl1pPr>
            <a:lvl2pPr marL="630022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1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61665" y="9447571"/>
            <a:ext cx="90883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4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61662" y="6184637"/>
            <a:ext cx="908832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398" y="6528241"/>
            <a:ext cx="4598996" cy="90483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794" y="6528241"/>
            <a:ext cx="4598996" cy="90483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4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667" y="6978034"/>
            <a:ext cx="4598996" cy="1512554"/>
          </a:xfrm>
        </p:spPr>
        <p:txBody>
          <a:bodyPr anchor="b">
            <a:noAutofit/>
          </a:bodyPr>
          <a:lstStyle>
            <a:lvl1pPr marL="0" indent="0">
              <a:buNone/>
              <a:defRPr sz="3307" b="0">
                <a:solidFill>
                  <a:schemeClr val="accent1"/>
                </a:solidFill>
              </a:defRPr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1667" y="8512812"/>
            <a:ext cx="4598996" cy="710426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219" y="6978034"/>
            <a:ext cx="4598996" cy="1512554"/>
          </a:xfrm>
        </p:spPr>
        <p:txBody>
          <a:bodyPr anchor="b">
            <a:noAutofit/>
          </a:bodyPr>
          <a:lstStyle>
            <a:lvl1pPr marL="0" indent="0">
              <a:buNone/>
              <a:defRPr sz="3307" b="0">
                <a:solidFill>
                  <a:schemeClr val="accent1"/>
                </a:solidFill>
              </a:defRPr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219" y="8512812"/>
            <a:ext cx="4598996" cy="710426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61664" y="6180464"/>
            <a:ext cx="908832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41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663" y="2402549"/>
            <a:ext cx="9368327" cy="342234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61664" y="6180464"/>
            <a:ext cx="908832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98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5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663" y="3644580"/>
            <a:ext cx="3495584" cy="3600133"/>
          </a:xfrm>
        </p:spPr>
        <p:txBody>
          <a:bodyPr anchor="b">
            <a:normAutofit/>
          </a:bodyPr>
          <a:lstStyle>
            <a:lvl1pPr algn="ctr">
              <a:defRPr sz="330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246" y="2577871"/>
            <a:ext cx="5312746" cy="12844922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1663" y="7955844"/>
            <a:ext cx="3495584" cy="640024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/>
            </a:lvl1pPr>
            <a:lvl2pPr marL="630022" indent="0">
              <a:buNone/>
              <a:defRPr sz="1654"/>
            </a:lvl2pPr>
            <a:lvl3pPr marL="1260043" indent="0">
              <a:buNone/>
              <a:defRPr sz="1378"/>
            </a:lvl3pPr>
            <a:lvl4pPr marL="1890065" indent="0">
              <a:buNone/>
              <a:defRPr sz="1240"/>
            </a:lvl4pPr>
            <a:lvl5pPr marL="2520086" indent="0">
              <a:buNone/>
              <a:defRPr sz="1240"/>
            </a:lvl5pPr>
            <a:lvl6pPr marL="3150108" indent="0">
              <a:buNone/>
              <a:defRPr sz="1240"/>
            </a:lvl6pPr>
            <a:lvl7pPr marL="3780130" indent="0">
              <a:buNone/>
              <a:defRPr sz="1240"/>
            </a:lvl7pPr>
            <a:lvl8pPr marL="4410151" indent="0">
              <a:buNone/>
              <a:defRPr sz="1240"/>
            </a:lvl8pPr>
            <a:lvl9pPr marL="5040173" indent="0">
              <a:buNone/>
              <a:defRPr sz="124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61664" y="7644725"/>
            <a:ext cx="321557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3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663" y="4944623"/>
            <a:ext cx="5004998" cy="3600133"/>
          </a:xfrm>
        </p:spPr>
        <p:txBody>
          <a:bodyPr anchor="b">
            <a:normAutofit/>
          </a:bodyPr>
          <a:lstStyle>
            <a:lvl1pPr algn="ctr">
              <a:defRPr sz="330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90456" y="2711210"/>
            <a:ext cx="4036658" cy="1257824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05"/>
            </a:lvl1pPr>
            <a:lvl2pPr marL="630022" indent="0">
              <a:buNone/>
              <a:defRPr sz="2205"/>
            </a:lvl2pPr>
            <a:lvl3pPr marL="1260043" indent="0">
              <a:buNone/>
              <a:defRPr sz="2205"/>
            </a:lvl3pPr>
            <a:lvl4pPr marL="1890065" indent="0">
              <a:buNone/>
              <a:defRPr sz="2205"/>
            </a:lvl4pPr>
            <a:lvl5pPr marL="2520086" indent="0">
              <a:buNone/>
              <a:defRPr sz="2205"/>
            </a:lvl5pPr>
            <a:lvl6pPr marL="3150108" indent="0">
              <a:buNone/>
              <a:defRPr sz="2205"/>
            </a:lvl6pPr>
            <a:lvl7pPr marL="3780130" indent="0">
              <a:buNone/>
              <a:defRPr sz="2205"/>
            </a:lvl7pPr>
            <a:lvl8pPr marL="4410151" indent="0">
              <a:buNone/>
              <a:defRPr sz="2205"/>
            </a:lvl8pPr>
            <a:lvl9pPr marL="5040173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1663" y="8544756"/>
            <a:ext cx="5004997" cy="4800177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/>
            </a:lvl1pPr>
            <a:lvl2pPr marL="630022" indent="0">
              <a:buNone/>
              <a:defRPr sz="1654"/>
            </a:lvl2pPr>
            <a:lvl3pPr marL="1260043" indent="0">
              <a:buNone/>
              <a:defRPr sz="1378"/>
            </a:lvl3pPr>
            <a:lvl4pPr marL="1890065" indent="0">
              <a:buNone/>
              <a:defRPr sz="1240"/>
            </a:lvl4pPr>
            <a:lvl5pPr marL="2520086" indent="0">
              <a:buNone/>
              <a:defRPr sz="1240"/>
            </a:lvl5pPr>
            <a:lvl6pPr marL="3150108" indent="0">
              <a:buNone/>
              <a:defRPr sz="1240"/>
            </a:lvl6pPr>
            <a:lvl7pPr marL="3780130" indent="0">
              <a:buNone/>
              <a:defRPr sz="1240"/>
            </a:lvl7pPr>
            <a:lvl8pPr marL="4410151" indent="0">
              <a:buNone/>
              <a:defRPr sz="1240"/>
            </a:lvl8pPr>
            <a:lvl9pPr marL="5040173" indent="0">
              <a:buNone/>
              <a:defRPr sz="124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9988" cy="18000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1664" y="2402549"/>
            <a:ext cx="9368325" cy="34223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663" y="6536029"/>
            <a:ext cx="9368328" cy="9042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59183" y="15645020"/>
            <a:ext cx="1582278" cy="73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1664" y="15645020"/>
            <a:ext cx="7033983" cy="73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4997" y="15645020"/>
            <a:ext cx="544994" cy="73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2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ctr" defTabSz="630022" rtl="0" eaLnBrk="1" latinLnBrk="0" hangingPunct="1">
        <a:spcBef>
          <a:spcPct val="0"/>
        </a:spcBef>
        <a:buNone/>
        <a:defRPr kumimoji="1" sz="5512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93764" indent="-393764" algn="l" defTabSz="630022" rtl="0" eaLnBrk="1" latinLnBrk="0" hangingPunct="1">
        <a:spcBef>
          <a:spcPct val="20000"/>
        </a:spcBef>
        <a:spcAft>
          <a:spcPts val="827"/>
        </a:spcAft>
        <a:buClr>
          <a:schemeClr val="accent1"/>
        </a:buClr>
        <a:buSzPct val="115000"/>
        <a:buFont typeface="Arial"/>
        <a:buChar char="•"/>
        <a:defRPr kumimoji="1" sz="33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23785" indent="-393764" algn="l" defTabSz="630022" rtl="0" eaLnBrk="1" latinLnBrk="0" hangingPunct="1">
        <a:spcBef>
          <a:spcPct val="20000"/>
        </a:spcBef>
        <a:spcAft>
          <a:spcPts val="827"/>
        </a:spcAft>
        <a:buClr>
          <a:schemeClr val="accent1"/>
        </a:buClr>
        <a:buSzPct val="115000"/>
        <a:buFont typeface="Arial"/>
        <a:buChar char="•"/>
        <a:defRPr kumimoji="1" sz="275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53807" indent="-393764" algn="l" defTabSz="630022" rtl="0" eaLnBrk="1" latinLnBrk="0" hangingPunct="1">
        <a:spcBef>
          <a:spcPct val="20000"/>
        </a:spcBef>
        <a:spcAft>
          <a:spcPts val="827"/>
        </a:spcAft>
        <a:buClr>
          <a:schemeClr val="accent1"/>
        </a:buClr>
        <a:buSzPct val="115000"/>
        <a:buFont typeface="Arial"/>
        <a:buChar char="•"/>
        <a:defRPr kumimoji="1" sz="24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126323" indent="-236258" algn="l" defTabSz="630022" rtl="0" eaLnBrk="1" latinLnBrk="0" hangingPunct="1">
        <a:spcBef>
          <a:spcPct val="20000"/>
        </a:spcBef>
        <a:spcAft>
          <a:spcPts val="827"/>
        </a:spcAft>
        <a:buClr>
          <a:schemeClr val="accent1"/>
        </a:buClr>
        <a:buSzPct val="115000"/>
        <a:buFont typeface="Arial"/>
        <a:buChar char="•"/>
        <a:defRPr kumimoji="1"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756345" indent="-236258" algn="l" defTabSz="630022" rtl="0" eaLnBrk="1" latinLnBrk="0" hangingPunct="1">
        <a:spcBef>
          <a:spcPct val="20000"/>
        </a:spcBef>
        <a:spcAft>
          <a:spcPts val="827"/>
        </a:spcAft>
        <a:buClr>
          <a:schemeClr val="accent1"/>
        </a:buClr>
        <a:buSzPct val="115000"/>
        <a:buFont typeface="Arial"/>
        <a:buChar char="•"/>
        <a:defRPr kumimoji="1" sz="192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465119" indent="-315011" algn="l" defTabSz="630022" rtl="0" eaLnBrk="1" latinLnBrk="0" hangingPunct="1">
        <a:spcBef>
          <a:spcPct val="20000"/>
        </a:spcBef>
        <a:spcAft>
          <a:spcPts val="827"/>
        </a:spcAft>
        <a:buClr>
          <a:schemeClr val="accent1"/>
        </a:buClr>
        <a:buSzPct val="115000"/>
        <a:buFont typeface="Arial"/>
        <a:buChar char="•"/>
        <a:defRPr kumimoji="1" sz="192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095140" indent="-315011" algn="l" defTabSz="630022" rtl="0" eaLnBrk="1" latinLnBrk="0" hangingPunct="1">
        <a:spcBef>
          <a:spcPct val="20000"/>
        </a:spcBef>
        <a:spcAft>
          <a:spcPts val="827"/>
        </a:spcAft>
        <a:buClr>
          <a:schemeClr val="accent1"/>
        </a:buClr>
        <a:buSzPct val="115000"/>
        <a:buFont typeface="Arial"/>
        <a:buChar char="•"/>
        <a:defRPr kumimoji="1" sz="192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725162" indent="-315011" algn="l" defTabSz="630022" rtl="0" eaLnBrk="1" latinLnBrk="0" hangingPunct="1">
        <a:spcBef>
          <a:spcPct val="20000"/>
        </a:spcBef>
        <a:spcAft>
          <a:spcPts val="827"/>
        </a:spcAft>
        <a:buClr>
          <a:schemeClr val="accent1"/>
        </a:buClr>
        <a:buSzPct val="115000"/>
        <a:buFont typeface="Arial"/>
        <a:buChar char="•"/>
        <a:defRPr kumimoji="1" sz="192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355184" indent="-315011" algn="l" defTabSz="630022" rtl="0" eaLnBrk="1" latinLnBrk="0" hangingPunct="1">
        <a:spcBef>
          <a:spcPct val="20000"/>
        </a:spcBef>
        <a:spcAft>
          <a:spcPts val="827"/>
        </a:spcAft>
        <a:buClr>
          <a:schemeClr val="accent1"/>
        </a:buClr>
        <a:buSzPct val="115000"/>
        <a:buFont typeface="Arial"/>
        <a:buChar char="•"/>
        <a:defRPr kumimoji="1" sz="192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0022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30022" algn="l" defTabSz="630022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algn="l" defTabSz="630022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90065" algn="l" defTabSz="630022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86" algn="l" defTabSz="630022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50108" algn="l" defTabSz="630022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80130" algn="l" defTabSz="630022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10151" algn="l" defTabSz="630022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40173" algn="l" defTabSz="630022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281675" y="6335"/>
            <a:ext cx="85725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受講申込書（事業所用）</a:t>
            </a:r>
            <a:endParaRPr kumimoji="1" lang="en-US" altLang="ja-JP" sz="40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山鹿市役所　人権啓発課　男女共同参画推進室行き）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35185" y="9929787"/>
            <a:ext cx="5029939" cy="6732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⑦までをご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記入</a:t>
            </a:r>
            <a:r>
              <a:rPr lang="ja-JP" altLang="ja-JP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のうえ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en-US" altLang="ja-JP" sz="20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E-Mail </a:t>
            </a:r>
            <a:r>
              <a:rPr lang="ja-JP" altLang="en-US" sz="20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　</a:t>
            </a:r>
            <a:endParaRPr lang="en-US" altLang="ja-JP" sz="2000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または</a:t>
            </a:r>
            <a:r>
              <a:rPr lang="en-US" altLang="ja-JP" sz="20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FAX</a:t>
            </a:r>
            <a:r>
              <a:rPr lang="ja-JP" altLang="en-US" sz="20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から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お申</a:t>
            </a:r>
            <a:r>
              <a:rPr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し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込み</a:t>
            </a:r>
            <a:r>
              <a:rPr lang="ja-JP" altLang="ja-JP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ください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　</a:t>
            </a:r>
            <a:endParaRPr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</a:t>
            </a:r>
            <a:r>
              <a:rPr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申</a:t>
            </a:r>
            <a:r>
              <a:rPr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し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込</a:t>
            </a:r>
            <a:r>
              <a:rPr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み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後、</a:t>
            </a:r>
            <a:r>
              <a:rPr lang="ja-JP" altLang="ja-JP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男女共同参画推進室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より</a:t>
            </a:r>
            <a:endParaRPr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確認の連絡</a:t>
            </a:r>
            <a:r>
              <a:rPr lang="ja-JP" altLang="ja-JP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を差し上げます。</a:t>
            </a:r>
          </a:p>
          <a:p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</a:t>
            </a:r>
            <a:r>
              <a:rPr lang="ja-JP" altLang="ja-JP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個人情報は、目的以外には使用しません</a:t>
            </a:r>
            <a:r>
              <a:rPr lang="ja-JP" altLang="ja-JP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endParaRPr kumimoji="1" lang="en-US" altLang="ja-JP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89418" y="16731828"/>
            <a:ext cx="12088708" cy="9783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77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問合せ先</a:t>
            </a:r>
            <a:endParaRPr kumimoji="1" lang="en-US" altLang="ja-JP" sz="1977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977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人権</a:t>
            </a:r>
            <a:r>
              <a:rPr kumimoji="1" lang="ja-JP" altLang="en-US" sz="1977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啓発課　男女共同参画推進室　</a:t>
            </a:r>
            <a:endParaRPr kumimoji="1" lang="en-US" altLang="ja-JP" sz="1977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977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ＴＥＬ</a:t>
            </a:r>
            <a:r>
              <a:rPr kumimoji="1" lang="ja-JP" altLang="en-US" sz="1977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kumimoji="1" lang="en-US" altLang="ja-JP" sz="1977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0968-43-1199</a:t>
            </a:r>
            <a:r>
              <a:rPr kumimoji="1" lang="ja-JP" altLang="en-US" sz="1977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1977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ＦＡＸ</a:t>
            </a:r>
            <a:r>
              <a:rPr kumimoji="1" lang="ja-JP" altLang="en-US" sz="1977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kumimoji="1" lang="en-US" altLang="ja-JP" sz="1977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0968-44-0373</a:t>
            </a:r>
            <a:r>
              <a:rPr kumimoji="1" lang="ja-JP" altLang="en-US" sz="1977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メール：</a:t>
            </a:r>
            <a:r>
              <a:rPr kumimoji="1" lang="en-US" altLang="ja-JP" sz="1977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danjokyoudou@city.yamaga.kumamoto.jp</a:t>
            </a:r>
            <a:endParaRPr kumimoji="1" lang="ja-JP" altLang="en-US" sz="1977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22770604"/>
              </p:ext>
            </p:extLst>
          </p:nvPr>
        </p:nvGraphicFramePr>
        <p:xfrm>
          <a:off x="5176642" y="9929787"/>
          <a:ext cx="7247115" cy="6732315"/>
        </p:xfrm>
        <a:graphic>
          <a:graphicData uri="http://schemas.openxmlformats.org/drawingml/2006/table">
            <a:tbl>
              <a:tblPr/>
              <a:tblGrid>
                <a:gridCol w="1743142">
                  <a:extLst>
                    <a:ext uri="{9D8B030D-6E8A-4147-A177-3AD203B41FA5}">
                      <a16:colId xmlns:a16="http://schemas.microsoft.com/office/drawing/2014/main" val="3452739137"/>
                    </a:ext>
                  </a:extLst>
                </a:gridCol>
                <a:gridCol w="5503973">
                  <a:extLst>
                    <a:ext uri="{9D8B030D-6E8A-4147-A177-3AD203B41FA5}">
                      <a16:colId xmlns:a16="http://schemas.microsoft.com/office/drawing/2014/main" val="3776296129"/>
                    </a:ext>
                  </a:extLst>
                </a:gridCol>
              </a:tblGrid>
              <a:tr h="491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日程</a:t>
                      </a: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講座内容　</a:t>
                      </a:r>
                      <a:r>
                        <a:rPr lang="ja-JP" sz="24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テーマ</a:t>
                      </a:r>
                      <a:endParaRPr lang="ja-JP" sz="24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1013"/>
                  </a:ext>
                </a:extLst>
              </a:tr>
              <a:tr h="1125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１０</a:t>
                      </a:r>
                      <a:r>
                        <a:rPr lang="ja-JP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ja-JP" altLang="en-US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２１日</a:t>
                      </a:r>
                      <a:endParaRPr lang="ja-JP" sz="20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altLang="ja-JP" sz="1400" b="1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不安な気持ちを整える・ストレスコントロール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性格傾向診断と課題整理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ストレスとうまく付き合う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ja-JP" sz="1400" baseline="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良いコミュニケーションのコツ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484304"/>
                  </a:ext>
                </a:extLst>
              </a:tr>
              <a:tr h="1125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１０月２８日</a:t>
                      </a:r>
                      <a:endParaRPr lang="ja-JP" sz="20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ja-JP" altLang="ja-JP" sz="1400" b="1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言いにくいことをきちんと伝える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良い質問とは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さわやかな自己主張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ja-JP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伝わる話し方、２つの話法を使ってみる</a:t>
                      </a:r>
                      <a:endParaRPr lang="en-US" altLang="ja-JP" sz="1400" dirty="0" smtClean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83475"/>
                  </a:ext>
                </a:extLst>
              </a:tr>
              <a:tr h="1538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１１月　４日</a:t>
                      </a:r>
                      <a:endParaRPr lang="ja-JP" sz="20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ja-JP" altLang="ja-JP" sz="1400" b="1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リーダーの資質アップ（１）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リーダーに必要な能力・スキルとは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世代間ギャップの背景を理解する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心理的安全性とは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積極的傾聴法（傾聴、空間管理、ファシリテーション）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ja-JP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ほめ方叱り方、感謝する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896644"/>
                  </a:ext>
                </a:extLst>
              </a:tr>
              <a:tr h="1325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１１</a:t>
                      </a:r>
                      <a:r>
                        <a:rPr lang="ja-JP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ja-JP" altLang="en-US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１１</a:t>
                      </a:r>
                      <a:r>
                        <a:rPr lang="ja-JP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日</a:t>
                      </a:r>
                      <a:endParaRPr lang="ja-JP" sz="20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ja-JP" sz="1400" b="1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リーダーの資質アップ（２）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コーチングの</a:t>
                      </a:r>
                      <a:r>
                        <a:rPr lang="en-US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altLang="ja-JP" sz="1400" kern="100" dirty="0" err="1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つの</a:t>
                      </a: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スキル（傾聴、承認、質問、提案）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不満やクレームを提案にかえるコーチング式具体的対応例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タイプ別対応の仕方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ja-JP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指導の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ja-JP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段階と具体的な使い方</a:t>
                      </a:r>
                      <a:endParaRPr lang="ja-JP" altLang="ja-JP" sz="1400" dirty="0" smtClean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189233"/>
                  </a:ext>
                </a:extLst>
              </a:tr>
              <a:tr h="1125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１１</a:t>
                      </a:r>
                      <a:r>
                        <a:rPr lang="ja-JP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ja-JP" altLang="en-US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１８</a:t>
                      </a:r>
                      <a:r>
                        <a:rPr lang="ja-JP" sz="2000" dirty="0" smtClean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日</a:t>
                      </a:r>
                      <a:endParaRPr lang="ja-JP" sz="20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ja-JP" altLang="ja-JP" sz="1400" b="1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クレーム対応と問題解決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ロジカルシンキング（原因を探る、解決策を探る）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効率的な解決手法（ワークショップ）</a:t>
                      </a:r>
                      <a:endParaRPr lang="ja-JP" altLang="ja-JP" sz="14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ja-JP" altLang="ja-JP" sz="1400" dirty="0" smtClean="0">
                          <a:solidFill>
                            <a:schemeClr val="tx1"/>
                          </a:solidFill>
                          <a:effectLst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具体的なクレーム対応事例　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92083"/>
                  </a:ext>
                </a:extLst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342204" y="13690909"/>
            <a:ext cx="4751516" cy="235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参加者には、講座の</a:t>
            </a:r>
            <a:r>
              <a:rPr kumimoji="1" lang="en-US" altLang="ja-JP" sz="24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kumimoji="1" lang="en-US" altLang="ja-JP" sz="24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ID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・パスワード、当日の資料をメールで事前に送付しますので、必ず使用可能なメールアドレスをご記入ください。</a:t>
            </a:r>
            <a:endParaRPr kumimoji="1" lang="ja-JP" altLang="en-US" sz="2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AutoShape 2" descr="data:image/png;base64,iVBORw0KGgoAAAANSUhEUgAAAMgAAADICAYAAACtWK6eAAAAAXNSR0IArs4c6QAAAARnQU1BAACxjwv8YQUAAAddSURBVHhe7dzRjuQ2DETRnvz/P09WQJ5kulDLouxGcA8Q5MWWKPYS6sLszs/n8/n9899X+P3tlfLzs44xZ7KO7lrTkh5VZ3DP2u3J9Gfa9c9//wdQYEAAgQEBBAYEEFYSuiSmJ4Ll6UCbhMhKN1i6Z3rrXUfSS+e5ZK1p+77cIIDAgAACAwIIDAggrERyST5uaHJNBrrKWyEv6cku6XnyruON/rrrJ+d01uMGAQQGBBAYEEBgQABhJZJLUnkjDC2T+yZ7npacvdsj95xuv0/3d/Lsd5z1uEEAgQEBBAYEEBgQQFiJ5JJU3ghDi/Pc5Fp3ps9/WlXvbrpHiW+p11mPGwQQGBBAYEAAgQEBhJVILknFCVGp0yHMXWvyuWStSlJvl1uby6ltum+JfV9uEEBgQACBAQEEBgQQViI5n3xMTlhLAt3p56jtbG1v4AYBBAYEEBgQQGBAAOHnT0C6JqQv0g1rTwS/yda5tbnncmpL9qy4dezPTfZxGjcIIDAggMCAAAIDAggrLV0SkhsEp70R1roBdzndk8l+uLUmZ3f/3Dh7nO7t4tTBDQIIDAggMCCAYP+gMPlOaG5h6X6nXb75DJXkXPu7yZ5J37rcOiZ7VOEGAQQGBBAYEEBgQABhJRcr5SThLQlc+3NuKKucDnnT67u6fXP3dM/gSs66S2pzPi9uEEBgQACBAQEEBgQQHvknt04YWpznkrUqybu77pnudOtwTdfR7WXSt6S2yr4eNwggMCCAwIAAAgMCCOMhPQlXznOTay3u8Z13kzoqk7VV3Doqk+fq1r8kZ6js+3KDAAIDAggMCCAwIIAQ/Zv0JEhV7zqBy93TlZzL8UTfKk4vXdM9301/BpNn5wYBBAYEEBgQQGBAAGGlmUsaqgLSE4HR2Xd6T1c3NLp9S/rrSOp4Q3L2yTNwgwACAwIIDAggMCCAsNLMJQ0l4W0yWLqmA6j77v6cW4fLrdfRPdNbks/K5ZyfGwQQGBBAYEAAgQEBhJVSrJSThLzJsJmYDqDdc03X4Zj+rJI/D7uktsk6lv1dbhBAYEAAgQEBhOj3YlXf9Vzud8ddUG5Ur6N7piU5V2Xf112/qne65856059V97PhBgEEBgQQGBBAYEAAoQzpbwWkbpCqVGtV3PWd2ibrv9PtpfPMHfdd96zOvsmek7VxgwACAwIIDAggMCCAEIX0JDRV3H0dT+zp7jHJ7e/+nPtZVdx3J/vRPefi1uG8yw0CCAwIIDAggMCAAMJKKZdEk4ScihuuHElQ6+55x+lT0iPX/6GXu2TPyXNxgwACAwIIDAggMCCAMP6T9Gl7LUkAq7xx1if2dPpWcWubNNnbO91zcYMAAgMCCAwIIDAggLCSyyUhJYFuOgw66yV1uE6H1+m+OZIeuT13nkvWcnXPyg0CCAwIIDAggMCAAIL9290nQ9nf2Nd7Y8/F2TfZs1LVUZmsLdnT5eyR1Ov0487+LjcIIDAggMCAAAIDAggruVwSTRJyEk4wm67DDYMONzBWkrB5+vNK6nC4tU6f01mPGwQQGBBAYEAA4at+UOi8O11H9VzFeXfynMv0c11JHRWntjf2rHCDAAIDAggMCCAwIICwEs4lvbiBxg1IriSEndatLemlu6fzXFJHxV2v4u6xS/asOL3kBgEEBgQQGBBAYEAAYaWUS/J5IoBNh8auqo7TIfKJHu3vJnueftd9b7q2yr4eNwggMCCAwIAAAgMCCNFfd5/mlJKEsiT4Oc+5a1Wcs99x9ji9/pKcf/dEvZV9X24QQGBAAIEBAQQGBBBWmmmnITdIVaEpCWG7J0Kk8667/hPP7Z6ow+XUW3H3dNd31uMGAQQGBBAYEEBgQABhpZRLopkMOcvpMHh6/TtOn97qkVOba7oOtye76bM7dXCDAAIDAggMCCAwIICwUsol0STByg1IFWePJKglZ3Df3T1Rx2S9lek69ueSfiSc2rhBAIEBAQQGBBAYEEBYKeWSfKZDmasbwqb3PB0ak152n3tiz0ry7qSqjspeGzcIIDAggMCAAIL9e7He4nxfTY7gfud2JN+tqz3d9brvTvet61vqqHCDAAIDAggMCCAwIICwEk4/IQ1zwtp0cD0dEN06XKfPNd1fR3KmybNXuEEAgQEBBAYEEBgQQFgJ55JoJkPOnW4Ic4PaNKcnbh1uf5MA2u3JdG1OHe6eleme77hBAIEBAQQGBBAYEEBYCeeSXrph64673uS+02eodINfcvbuuabXd8/u1Dat26Nlf5cbBBAYEEBgQACBAQGElVwuiSYJOZUk+HX3rdaqdMObyz1nJXl390Qd3V4m63f74eIGAQQGBBAYEEBgQABhpZ5LykkCWCUJXM6+TwS6yfWStbp9m+7R6X5M656fGwQQGBBAYEAAgQEBhJVSLumlG7b+RjfkuYGuG8oSSW2Vb6m3ktTh7Jv0KLHvyw0CCAwIIDAggMCAAMJKOHOpL1QFs+kQ5ujW4b7nBlBXt0dJvZPnSvasTPaXGwQQGBBAYECAW5/PvxPZXkuwe9UCAAAAAElFTkSuQmC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85" y="9949305"/>
            <a:ext cx="5029939" cy="10464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pPr algn="ctr"/>
            <a:r>
              <a:rPr kumimoji="1" lang="ja-JP" altLang="en-US" sz="2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申 込 方 法</a:t>
            </a:r>
            <a:endParaRPr kumimoji="1" lang="en-US" altLang="ja-JP" sz="28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45163"/>
              </p:ext>
            </p:extLst>
          </p:nvPr>
        </p:nvGraphicFramePr>
        <p:xfrm>
          <a:off x="135186" y="1021998"/>
          <a:ext cx="12288571" cy="8881625"/>
        </p:xfrm>
        <a:graphic>
          <a:graphicData uri="http://schemas.openxmlformats.org/drawingml/2006/table">
            <a:tbl>
              <a:tblPr/>
              <a:tblGrid>
                <a:gridCol w="2477385">
                  <a:extLst>
                    <a:ext uri="{9D8B030D-6E8A-4147-A177-3AD203B41FA5}">
                      <a16:colId xmlns:a16="http://schemas.microsoft.com/office/drawing/2014/main" val="824400514"/>
                    </a:ext>
                  </a:extLst>
                </a:gridCol>
                <a:gridCol w="2554515">
                  <a:extLst>
                    <a:ext uri="{9D8B030D-6E8A-4147-A177-3AD203B41FA5}">
                      <a16:colId xmlns:a16="http://schemas.microsoft.com/office/drawing/2014/main" val="1466041853"/>
                    </a:ext>
                  </a:extLst>
                </a:gridCol>
                <a:gridCol w="636357">
                  <a:extLst>
                    <a:ext uri="{9D8B030D-6E8A-4147-A177-3AD203B41FA5}">
                      <a16:colId xmlns:a16="http://schemas.microsoft.com/office/drawing/2014/main" val="1514121917"/>
                    </a:ext>
                  </a:extLst>
                </a:gridCol>
                <a:gridCol w="1066656">
                  <a:extLst>
                    <a:ext uri="{9D8B030D-6E8A-4147-A177-3AD203B41FA5}">
                      <a16:colId xmlns:a16="http://schemas.microsoft.com/office/drawing/2014/main" val="3848552077"/>
                    </a:ext>
                  </a:extLst>
                </a:gridCol>
                <a:gridCol w="802194">
                  <a:extLst>
                    <a:ext uri="{9D8B030D-6E8A-4147-A177-3AD203B41FA5}">
                      <a16:colId xmlns:a16="http://schemas.microsoft.com/office/drawing/2014/main" val="1314593078"/>
                    </a:ext>
                  </a:extLst>
                </a:gridCol>
                <a:gridCol w="4751464">
                  <a:extLst>
                    <a:ext uri="{9D8B030D-6E8A-4147-A177-3AD203B41FA5}">
                      <a16:colId xmlns:a16="http://schemas.microsoft.com/office/drawing/2014/main" val="956725309"/>
                    </a:ext>
                  </a:extLst>
                </a:gridCol>
              </a:tblGrid>
              <a:tr h="549951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「ビジネスキャリアアップ講座」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08157"/>
                  </a:ext>
                </a:extLst>
              </a:tr>
              <a:tr h="25083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ふりがな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②住所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fontAlgn="t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〒</a:t>
                      </a:r>
                    </a:p>
                  </a:txBody>
                  <a:tcPr marL="6723" marR="6723" marT="67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15754"/>
                  </a:ext>
                </a:extLst>
              </a:tr>
              <a:tr h="32931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①事業所名（会社名）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64071"/>
                  </a:ext>
                </a:extLst>
              </a:tr>
              <a:tr h="30461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ふりがな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ＴＥＬ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612072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③連絡先（担当者名）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Ｅ-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Ｍａｉｌ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98088"/>
                  </a:ext>
                </a:extLst>
              </a:tr>
              <a:tr h="32931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④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受講者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氏名・年齢・性別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/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及び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受講希望日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受講者氏名・ふりがな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年齢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性別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職種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受講希望日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2457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歳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男性　・　女性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11/4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019930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127865"/>
                  </a:ext>
                </a:extLst>
              </a:tr>
              <a:tr h="299846">
                <a:tc rowSpan="14">
                  <a:txBody>
                    <a:bodyPr/>
                    <a:lstStyle/>
                    <a:p>
                      <a:pPr algn="l" rtl="0" fontAlgn="t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右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の枠内の性別および受講したい日程を〇で囲んでください。（複数可）</a:t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/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８名以上で参加される場合は、本申込書を複数枚ご使用ください。</a:t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歳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男性　・　女性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11/4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82324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1825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歳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男性　・　女性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11/4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41440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35348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歳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男性　・　女性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11/4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488058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805511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歳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男性　・　女性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11/4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0474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623370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歳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男性　・　女性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11/4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88626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51208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歳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男性　・　女性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11/4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051697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605925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歳</a:t>
                      </a:r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男性　・　女性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11/4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49460"/>
                  </a:ext>
                </a:extLst>
              </a:tr>
              <a:tr h="2998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ja-JP" sz="13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634884"/>
                  </a:ext>
                </a:extLst>
              </a:tr>
              <a:tr h="658624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⑤貴事業所では、業務において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Zoom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を使ったことがありますか？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（〇で囲んでください）　　　　　　１．ある　　　　　２．ない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212959"/>
                  </a:ext>
                </a:extLst>
              </a:tr>
              <a:tr h="658624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⑥同事業所から複数名受講する場合は、パソコン等を何台使用予定ですか？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　　台）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10/28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　　台）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11/4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　　台）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11/11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　　台）　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11/18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　　台）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31360"/>
                  </a:ext>
                </a:extLst>
              </a:tr>
              <a:tr h="32931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⑦申込理由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326422"/>
                  </a:ext>
                </a:extLst>
              </a:tr>
              <a:tr h="32931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6723" marR="6723" marT="67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296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5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1838</TotalTime>
  <Words>219</Words>
  <Application>Microsoft Office PowerPoint</Application>
  <PresentationFormat>ユーザー設定</PresentationFormat>
  <Paragraphs>119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Meiryo UI</vt:lpstr>
      <vt:lpstr>ＭＳ Ｐゴシック</vt:lpstr>
      <vt:lpstr>ＭＳ Ｐ明朝</vt:lpstr>
      <vt:lpstr>ＭＳ 明朝</vt:lpstr>
      <vt:lpstr>游ゴシック</vt:lpstr>
      <vt:lpstr>Arial</vt:lpstr>
      <vt:lpstr>Calibri</vt:lpstr>
      <vt:lpstr>Century</vt:lpstr>
      <vt:lpstr>Garamond</vt:lpstr>
      <vt:lpstr>Times New Roman</vt:lpstr>
      <vt:lpstr>オーガニック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山鹿市男女共同参画推進室の事業</dc:title>
  <dc:creator>河野 彰慶</dc:creator>
  <cp:lastModifiedBy>冨田 敏裕</cp:lastModifiedBy>
  <cp:revision>204</cp:revision>
  <cp:lastPrinted>2021-09-02T02:37:29Z</cp:lastPrinted>
  <dcterms:created xsi:type="dcterms:W3CDTF">2019-02-05T06:32:55Z</dcterms:created>
  <dcterms:modified xsi:type="dcterms:W3CDTF">2021-09-02T02:45:14Z</dcterms:modified>
</cp:coreProperties>
</file>