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4" r:id="rId1"/>
  </p:sldMasterIdLst>
  <p:notesMasterIdLst>
    <p:notesMasterId r:id="rId5"/>
  </p:notesMasterIdLst>
  <p:handoutMasterIdLst>
    <p:handoutMasterId r:id="rId6"/>
  </p:handoutMasterIdLst>
  <p:sldIdLst>
    <p:sldId id="256" r:id="rId2"/>
    <p:sldId id="257" r:id="rId3"/>
    <p:sldId id="258" r:id="rId4"/>
  </p:sldIdLst>
  <p:sldSz cx="12599988" cy="1800066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33" d="100"/>
          <a:sy n="33" d="100"/>
        </p:scale>
        <p:origin x="233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6364" cy="513508"/>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4" y="3"/>
            <a:ext cx="3076364" cy="513508"/>
          </a:xfrm>
          <a:prstGeom prst="rect">
            <a:avLst/>
          </a:prstGeom>
        </p:spPr>
        <p:txBody>
          <a:bodyPr vert="horz" lIns="94632" tIns="47316" rIns="94632" bIns="47316" rtlCol="0"/>
          <a:lstStyle>
            <a:lvl1pPr algn="r">
              <a:defRPr sz="1200"/>
            </a:lvl1pPr>
          </a:lstStyle>
          <a:p>
            <a:fld id="{D59AD524-4682-44FA-8A3E-824286E8AA66}" type="datetimeFigureOut">
              <a:rPr kumimoji="1" lang="ja-JP" altLang="en-US" smtClean="0"/>
              <a:t>2022/3/16</a:t>
            </a:fld>
            <a:endParaRPr kumimoji="1" lang="ja-JP" altLang="en-US"/>
          </a:p>
        </p:txBody>
      </p:sp>
      <p:sp>
        <p:nvSpPr>
          <p:cNvPr id="4" name="フッター プレースホルダー 3"/>
          <p:cNvSpPr>
            <a:spLocks noGrp="1"/>
          </p:cNvSpPr>
          <p:nvPr>
            <p:ph type="ftr" sz="quarter" idx="2"/>
          </p:nvPr>
        </p:nvSpPr>
        <p:spPr>
          <a:xfrm>
            <a:off x="0" y="9721107"/>
            <a:ext cx="3076364" cy="513507"/>
          </a:xfrm>
          <a:prstGeom prst="rect">
            <a:avLst/>
          </a:prstGeom>
        </p:spPr>
        <p:txBody>
          <a:bodyPr vert="horz" lIns="94632" tIns="47316" rIns="94632" bIns="473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4" y="9721107"/>
            <a:ext cx="3076364" cy="513507"/>
          </a:xfrm>
          <a:prstGeom prst="rect">
            <a:avLst/>
          </a:prstGeom>
        </p:spPr>
        <p:txBody>
          <a:bodyPr vert="horz" lIns="94632" tIns="47316" rIns="94632" bIns="47316" rtlCol="0" anchor="b"/>
          <a:lstStyle>
            <a:lvl1pPr algn="r">
              <a:defRPr sz="1200"/>
            </a:lvl1pPr>
          </a:lstStyle>
          <a:p>
            <a:fld id="{3BD57C55-68F9-475A-AA07-BD5BAD473D66}" type="slidenum">
              <a:rPr kumimoji="1" lang="ja-JP" altLang="en-US" smtClean="0"/>
              <a:t>‹#›</a:t>
            </a:fld>
            <a:endParaRPr kumimoji="1" lang="ja-JP" altLang="en-US"/>
          </a:p>
        </p:txBody>
      </p:sp>
    </p:spTree>
    <p:extLst>
      <p:ext uri="{BB962C8B-B14F-4D97-AF65-F5344CB8AC3E}">
        <p14:creationId xmlns:p14="http://schemas.microsoft.com/office/powerpoint/2010/main" val="1464756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6364" cy="513508"/>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3"/>
            <a:ext cx="3076364" cy="513508"/>
          </a:xfrm>
          <a:prstGeom prst="rect">
            <a:avLst/>
          </a:prstGeom>
        </p:spPr>
        <p:txBody>
          <a:bodyPr vert="horz" lIns="94632" tIns="47316" rIns="94632" bIns="47316" rtlCol="0"/>
          <a:lstStyle>
            <a:lvl1pPr algn="r">
              <a:defRPr sz="1200"/>
            </a:lvl1pPr>
          </a:lstStyle>
          <a:p>
            <a:fld id="{6EB0F4E4-9612-4919-873B-9245D8C06805}" type="datetimeFigureOut">
              <a:rPr kumimoji="1" lang="ja-JP" altLang="en-US" smtClean="0"/>
              <a:t>2022/3/16</a:t>
            </a:fld>
            <a:endParaRPr kumimoji="1" lang="ja-JP" altLang="en-US"/>
          </a:p>
        </p:txBody>
      </p:sp>
      <p:sp>
        <p:nvSpPr>
          <p:cNvPr id="4" name="スライド イメージ プレースホルダー 3"/>
          <p:cNvSpPr>
            <a:spLocks noGrp="1" noRot="1" noChangeAspect="1"/>
          </p:cNvSpPr>
          <p:nvPr>
            <p:ph type="sldImg" idx="2"/>
          </p:nvPr>
        </p:nvSpPr>
        <p:spPr>
          <a:xfrm>
            <a:off x="2339975" y="1279525"/>
            <a:ext cx="2419350" cy="3454400"/>
          </a:xfrm>
          <a:prstGeom prst="rect">
            <a:avLst/>
          </a:prstGeom>
          <a:noFill/>
          <a:ln w="12700">
            <a:solidFill>
              <a:prstClr val="black"/>
            </a:solidFill>
          </a:ln>
        </p:spPr>
        <p:txBody>
          <a:bodyPr vert="horz" lIns="94632" tIns="47316" rIns="94632" bIns="47316"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80"/>
          </a:xfrm>
          <a:prstGeom prst="rect">
            <a:avLst/>
          </a:prstGeom>
        </p:spPr>
        <p:txBody>
          <a:bodyPr vert="horz" lIns="94632" tIns="47316" rIns="94632" bIns="473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4632" tIns="47316" rIns="94632" bIns="473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4" cy="513507"/>
          </a:xfrm>
          <a:prstGeom prst="rect">
            <a:avLst/>
          </a:prstGeom>
        </p:spPr>
        <p:txBody>
          <a:bodyPr vert="horz" lIns="94632" tIns="47316" rIns="94632" bIns="47316" rtlCol="0" anchor="b"/>
          <a:lstStyle>
            <a:lvl1pPr algn="r">
              <a:defRPr sz="1200"/>
            </a:lvl1pPr>
          </a:lstStyle>
          <a:p>
            <a:fld id="{32B93063-273B-4E34-8F47-A7E094E2E3CD}" type="slidenum">
              <a:rPr kumimoji="1" lang="ja-JP" altLang="en-US" smtClean="0"/>
              <a:t>‹#›</a:t>
            </a:fld>
            <a:endParaRPr kumimoji="1" lang="ja-JP" altLang="en-US"/>
          </a:p>
        </p:txBody>
      </p:sp>
    </p:spTree>
    <p:extLst>
      <p:ext uri="{BB962C8B-B14F-4D97-AF65-F5344CB8AC3E}">
        <p14:creationId xmlns:p14="http://schemas.microsoft.com/office/powerpoint/2010/main" val="2705511234"/>
      </p:ext>
    </p:extLst>
  </p:cSld>
  <p:clrMap bg1="lt1" tx1="dk1" bg2="lt2" tx2="dk2" accent1="accent1" accent2="accent2" accent3="accent3" accent4="accent4" accent5="accent5" accent6="accent6" hlink="hlink" folHlink="folHlink"/>
  <p:notesStyle>
    <a:lvl1pPr marL="0" algn="l" defTabSz="949330" rtl="0" eaLnBrk="1" latinLnBrk="0" hangingPunct="1">
      <a:defRPr kumimoji="1" sz="1246" kern="1200">
        <a:solidFill>
          <a:schemeClr val="tx1"/>
        </a:solidFill>
        <a:latin typeface="+mn-lt"/>
        <a:ea typeface="+mn-ea"/>
        <a:cs typeface="+mn-cs"/>
      </a:defRPr>
    </a:lvl1pPr>
    <a:lvl2pPr marL="474665" algn="l" defTabSz="949330" rtl="0" eaLnBrk="1" latinLnBrk="0" hangingPunct="1">
      <a:defRPr kumimoji="1" sz="1246" kern="1200">
        <a:solidFill>
          <a:schemeClr val="tx1"/>
        </a:solidFill>
        <a:latin typeface="+mn-lt"/>
        <a:ea typeface="+mn-ea"/>
        <a:cs typeface="+mn-cs"/>
      </a:defRPr>
    </a:lvl2pPr>
    <a:lvl3pPr marL="949330" algn="l" defTabSz="949330" rtl="0" eaLnBrk="1" latinLnBrk="0" hangingPunct="1">
      <a:defRPr kumimoji="1" sz="1246" kern="1200">
        <a:solidFill>
          <a:schemeClr val="tx1"/>
        </a:solidFill>
        <a:latin typeface="+mn-lt"/>
        <a:ea typeface="+mn-ea"/>
        <a:cs typeface="+mn-cs"/>
      </a:defRPr>
    </a:lvl3pPr>
    <a:lvl4pPr marL="1423995" algn="l" defTabSz="949330" rtl="0" eaLnBrk="1" latinLnBrk="0" hangingPunct="1">
      <a:defRPr kumimoji="1" sz="1246" kern="1200">
        <a:solidFill>
          <a:schemeClr val="tx1"/>
        </a:solidFill>
        <a:latin typeface="+mn-lt"/>
        <a:ea typeface="+mn-ea"/>
        <a:cs typeface="+mn-cs"/>
      </a:defRPr>
    </a:lvl4pPr>
    <a:lvl5pPr marL="1898660" algn="l" defTabSz="949330" rtl="0" eaLnBrk="1" latinLnBrk="0" hangingPunct="1">
      <a:defRPr kumimoji="1" sz="1246" kern="1200">
        <a:solidFill>
          <a:schemeClr val="tx1"/>
        </a:solidFill>
        <a:latin typeface="+mn-lt"/>
        <a:ea typeface="+mn-ea"/>
        <a:cs typeface="+mn-cs"/>
      </a:defRPr>
    </a:lvl5pPr>
    <a:lvl6pPr marL="2373325" algn="l" defTabSz="949330" rtl="0" eaLnBrk="1" latinLnBrk="0" hangingPunct="1">
      <a:defRPr kumimoji="1" sz="1246" kern="1200">
        <a:solidFill>
          <a:schemeClr val="tx1"/>
        </a:solidFill>
        <a:latin typeface="+mn-lt"/>
        <a:ea typeface="+mn-ea"/>
        <a:cs typeface="+mn-cs"/>
      </a:defRPr>
    </a:lvl6pPr>
    <a:lvl7pPr marL="2847990" algn="l" defTabSz="949330" rtl="0" eaLnBrk="1" latinLnBrk="0" hangingPunct="1">
      <a:defRPr kumimoji="1" sz="1246" kern="1200">
        <a:solidFill>
          <a:schemeClr val="tx1"/>
        </a:solidFill>
        <a:latin typeface="+mn-lt"/>
        <a:ea typeface="+mn-ea"/>
        <a:cs typeface="+mn-cs"/>
      </a:defRPr>
    </a:lvl7pPr>
    <a:lvl8pPr marL="3322655" algn="l" defTabSz="949330" rtl="0" eaLnBrk="1" latinLnBrk="0" hangingPunct="1">
      <a:defRPr kumimoji="1" sz="1246" kern="1200">
        <a:solidFill>
          <a:schemeClr val="tx1"/>
        </a:solidFill>
        <a:latin typeface="+mn-lt"/>
        <a:ea typeface="+mn-ea"/>
        <a:cs typeface="+mn-cs"/>
      </a:defRPr>
    </a:lvl8pPr>
    <a:lvl9pPr marL="3797320" algn="l" defTabSz="949330" rtl="0" eaLnBrk="1" latinLnBrk="0" hangingPunct="1">
      <a:defRPr kumimoji="1" sz="12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39975" y="1279525"/>
            <a:ext cx="2419350"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2B93063-273B-4E34-8F47-A7E094E2E3CD}" type="slidenum">
              <a:rPr kumimoji="1" lang="ja-JP" altLang="en-US" smtClean="0"/>
              <a:t>1</a:t>
            </a:fld>
            <a:endParaRPr kumimoji="1" lang="ja-JP" altLang="en-US"/>
          </a:p>
        </p:txBody>
      </p:sp>
    </p:spTree>
    <p:extLst>
      <p:ext uri="{BB962C8B-B14F-4D97-AF65-F5344CB8AC3E}">
        <p14:creationId xmlns:p14="http://schemas.microsoft.com/office/powerpoint/2010/main" val="3952036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6" name="Group 5"/>
          <p:cNvGrpSpPr/>
          <p:nvPr/>
        </p:nvGrpSpPr>
        <p:grpSpPr>
          <a:xfrm>
            <a:off x="-2188" y="0"/>
            <a:ext cx="12602176" cy="18008007"/>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193913" y="5844056"/>
            <a:ext cx="8154274" cy="6695462"/>
          </a:xfrm>
        </p:spPr>
        <p:txBody>
          <a:bodyPr anchor="b"/>
          <a:lstStyle>
            <a:lvl1pP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193913" y="12539517"/>
            <a:ext cx="8154274" cy="2261028"/>
          </a:xfrm>
        </p:spPr>
        <p:txBody>
          <a:bodyPr anchor="t"/>
          <a:lstStyle>
            <a:lvl1pPr marL="0" indent="0" algn="l">
              <a:buNone/>
              <a:defRPr cap="all">
                <a:solidFill>
                  <a:schemeClr val="accent1">
                    <a:lumMod val="60000"/>
                    <a:lumOff val="40000"/>
                  </a:schemeClr>
                </a:solidFill>
              </a:defRPr>
            </a:lvl1pPr>
            <a:lvl2pPr marL="630022" indent="0" algn="ctr">
              <a:buNone/>
              <a:defRPr>
                <a:solidFill>
                  <a:schemeClr val="tx1">
                    <a:tint val="75000"/>
                  </a:schemeClr>
                </a:solidFill>
              </a:defRPr>
            </a:lvl2pPr>
            <a:lvl3pPr marL="1260043" indent="0" algn="ctr">
              <a:buNone/>
              <a:defRPr>
                <a:solidFill>
                  <a:schemeClr val="tx1">
                    <a:tint val="75000"/>
                  </a:schemeClr>
                </a:solidFill>
              </a:defRPr>
            </a:lvl3pPr>
            <a:lvl4pPr marL="1890065" indent="0" algn="ctr">
              <a:buNone/>
              <a:defRPr>
                <a:solidFill>
                  <a:schemeClr val="tx1">
                    <a:tint val="75000"/>
                  </a:schemeClr>
                </a:solidFill>
              </a:defRPr>
            </a:lvl4pPr>
            <a:lvl5pPr marL="2520086" indent="0" algn="ctr">
              <a:buNone/>
              <a:defRPr>
                <a:solidFill>
                  <a:schemeClr val="tx1">
                    <a:tint val="75000"/>
                  </a:schemeClr>
                </a:solidFill>
              </a:defRPr>
            </a:lvl5pPr>
            <a:lvl6pPr marL="3150108" indent="0" algn="ctr">
              <a:buNone/>
              <a:defRPr>
                <a:solidFill>
                  <a:schemeClr val="tx1">
                    <a:tint val="75000"/>
                  </a:schemeClr>
                </a:solidFill>
              </a:defRPr>
            </a:lvl6pPr>
            <a:lvl7pPr marL="3780130" indent="0" algn="ctr">
              <a:buNone/>
              <a:defRPr>
                <a:solidFill>
                  <a:schemeClr val="tx1">
                    <a:tint val="75000"/>
                  </a:schemeClr>
                </a:solidFill>
              </a:defRPr>
            </a:lvl7pPr>
            <a:lvl8pPr marL="4410151" indent="0" algn="ctr">
              <a:buNone/>
              <a:defRPr>
                <a:solidFill>
                  <a:schemeClr val="tx1">
                    <a:tint val="75000"/>
                  </a:schemeClr>
                </a:solidFill>
              </a:defRPr>
            </a:lvl8pPr>
            <a:lvl9pPr marL="5040173"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bwMode="gray">
          <a:xfrm rot="5400000">
            <a:off x="9714443" y="4942726"/>
            <a:ext cx="2600093" cy="315081"/>
          </a:xfrm>
        </p:spPr>
        <p:txBody>
          <a:bodyPr anchor="t"/>
          <a:lstStyle>
            <a:lvl1pPr algn="l">
              <a:defRPr b="0" i="0">
                <a:solidFill>
                  <a:schemeClr val="bg1">
                    <a:alpha val="60000"/>
                  </a:schemeClr>
                </a:solidFill>
              </a:defRPr>
            </a:lvl1p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bwMode="gray">
          <a:xfrm rot="5400000">
            <a:off x="6186963" y="8710864"/>
            <a:ext cx="10131069" cy="315082"/>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580760" y="776224"/>
            <a:ext cx="1090384" cy="2015001"/>
          </a:xfrm>
          <a:prstGeom prst="rect">
            <a:avLst/>
          </a:prstGeom>
        </p:spPr>
        <p:txBody>
          <a:bodyPr anchor="b"/>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42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grpSp>
        <p:nvGrpSpPr>
          <p:cNvPr id="8" name="Group 7"/>
          <p:cNvGrpSpPr/>
          <p:nvPr/>
        </p:nvGrpSpPr>
        <p:grpSpPr>
          <a:xfrm>
            <a:off x="-2188" y="0"/>
            <a:ext cx="12602176" cy="18008007"/>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93913" y="13022669"/>
            <a:ext cx="8849210" cy="1487556"/>
          </a:xfrm>
        </p:spPr>
        <p:txBody>
          <a:bodyPr anchor="b">
            <a:normAutofit/>
          </a:bodyPr>
          <a:lstStyle>
            <a:lvl1pPr algn="l">
              <a:defRPr sz="3307"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93913" y="1800066"/>
            <a:ext cx="8849210" cy="900033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05"/>
            </a:lvl1pPr>
            <a:lvl2pPr marL="630022" indent="0">
              <a:buNone/>
              <a:defRPr sz="2205"/>
            </a:lvl2pPr>
            <a:lvl3pPr marL="1260043" indent="0">
              <a:buNone/>
              <a:defRPr sz="2205"/>
            </a:lvl3pPr>
            <a:lvl4pPr marL="1890065" indent="0">
              <a:buNone/>
              <a:defRPr sz="2205"/>
            </a:lvl4pPr>
            <a:lvl5pPr marL="2520086" indent="0">
              <a:buNone/>
              <a:defRPr sz="2205"/>
            </a:lvl5pPr>
            <a:lvl6pPr marL="3150108" indent="0">
              <a:buNone/>
              <a:defRPr sz="2205"/>
            </a:lvl6pPr>
            <a:lvl7pPr marL="3780130" indent="0">
              <a:buNone/>
              <a:defRPr sz="2205"/>
            </a:lvl7pPr>
            <a:lvl8pPr marL="4410151" indent="0">
              <a:buNone/>
              <a:defRPr sz="2205"/>
            </a:lvl8pPr>
            <a:lvl9pPr marL="5040173" indent="0">
              <a:buNone/>
              <a:defRPr sz="2205"/>
            </a:lvl9pPr>
          </a:lstStyle>
          <a:p>
            <a:r>
              <a:rPr lang="ja-JP" altLang="en-US"/>
              <a:t>図を追加</a:t>
            </a:r>
            <a:endParaRPr lang="en-US" dirty="0"/>
          </a:p>
        </p:txBody>
      </p:sp>
      <p:sp>
        <p:nvSpPr>
          <p:cNvPr id="4" name="Text Placeholder 3"/>
          <p:cNvSpPr>
            <a:spLocks noGrp="1"/>
          </p:cNvSpPr>
          <p:nvPr>
            <p:ph type="body" sz="half" idx="2"/>
          </p:nvPr>
        </p:nvSpPr>
        <p:spPr bwMode="gray">
          <a:xfrm>
            <a:off x="1193912" y="14510225"/>
            <a:ext cx="8849210" cy="1295880"/>
          </a:xfrm>
        </p:spPr>
        <p:txBody>
          <a:bodyPr>
            <a:normAutofit/>
          </a:bodyPr>
          <a:lstStyle>
            <a:lvl1pPr marL="0" indent="0">
              <a:buNone/>
              <a:defRPr sz="1654">
                <a:solidFill>
                  <a:schemeClr val="accent1">
                    <a:lumMod val="60000"/>
                    <a:lumOff val="40000"/>
                  </a:schemeClr>
                </a:solidFill>
              </a:defRPr>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102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3" name="Group 2"/>
          <p:cNvGrpSpPr/>
          <p:nvPr/>
        </p:nvGrpSpPr>
        <p:grpSpPr>
          <a:xfrm>
            <a:off x="-2188" y="0"/>
            <a:ext cx="12602176" cy="18008007"/>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93913" y="2433423"/>
            <a:ext cx="8849211" cy="4442998"/>
          </a:xfrm>
        </p:spPr>
        <p:txBody>
          <a:bodyPr/>
          <a:lstStyle>
            <a:lvl1pPr>
              <a:defRPr sz="4961"/>
            </a:lvl1pPr>
          </a:lstStyle>
          <a:p>
            <a:r>
              <a:rPr lang="ja-JP" altLang="en-US"/>
              <a:t>マスター タイトルの書式設定</a:t>
            </a:r>
            <a:endParaRPr lang="en-US" dirty="0"/>
          </a:p>
        </p:txBody>
      </p:sp>
      <p:sp>
        <p:nvSpPr>
          <p:cNvPr id="13" name="Text Placeholder 3"/>
          <p:cNvSpPr>
            <a:spLocks noGrp="1"/>
          </p:cNvSpPr>
          <p:nvPr>
            <p:ph type="body" sz="half" idx="2"/>
          </p:nvPr>
        </p:nvSpPr>
        <p:spPr>
          <a:xfrm>
            <a:off x="1193913" y="9155254"/>
            <a:ext cx="8849211" cy="6658663"/>
          </a:xfrm>
        </p:spPr>
        <p:txBody>
          <a:bodyPr anchor="ctr">
            <a:normAutofit/>
          </a:bodyPr>
          <a:lstStyle>
            <a:lvl1pPr marL="0" indent="0">
              <a:buNone/>
              <a:defRPr sz="2480"/>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639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2188" y="0"/>
            <a:ext cx="12602176" cy="18008007"/>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892128" y="1710537"/>
            <a:ext cx="828963" cy="1788823"/>
          </a:xfrm>
          <a:prstGeom prst="rect">
            <a:avLst/>
          </a:prstGeom>
          <a:noFill/>
        </p:spPr>
        <p:txBody>
          <a:bodyPr wrap="square" rtlCol="0">
            <a:spAutoFit/>
          </a:bodyPr>
          <a:lstStyle/>
          <a:p>
            <a:pPr algn="r"/>
            <a:r>
              <a:rPr lang="en-US" sz="11024" b="0" i="0" dirty="0">
                <a:solidFill>
                  <a:schemeClr val="accent1">
                    <a:lumMod val="60000"/>
                    <a:lumOff val="40000"/>
                  </a:schemeClr>
                </a:solidFill>
                <a:latin typeface="Arial"/>
                <a:cs typeface="Arial"/>
              </a:rPr>
              <a:t>“</a:t>
            </a:r>
          </a:p>
        </p:txBody>
      </p:sp>
      <p:sp>
        <p:nvSpPr>
          <p:cNvPr id="14" name="TextBox 13"/>
          <p:cNvSpPr txBox="1"/>
          <p:nvPr/>
        </p:nvSpPr>
        <p:spPr bwMode="gray">
          <a:xfrm>
            <a:off x="9741315" y="7612597"/>
            <a:ext cx="853039" cy="1788823"/>
          </a:xfrm>
          <a:prstGeom prst="rect">
            <a:avLst/>
          </a:prstGeom>
          <a:noFill/>
        </p:spPr>
        <p:txBody>
          <a:bodyPr wrap="square" rtlCol="0">
            <a:spAutoFit/>
          </a:bodyPr>
          <a:lstStyle/>
          <a:p>
            <a:pPr algn="r"/>
            <a:r>
              <a:rPr lang="en-US" sz="11024"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54413" y="2433422"/>
            <a:ext cx="8488711" cy="7565053"/>
          </a:xfrm>
        </p:spPr>
        <p:txBody>
          <a:bodyPr anchor="ctr"/>
          <a:lstStyle>
            <a:lvl1pPr>
              <a:defRPr sz="4961"/>
            </a:lvl1pPr>
          </a:lstStyle>
          <a:p>
            <a:r>
              <a:rPr lang="ja-JP" altLang="en-US"/>
              <a:t>マスター タイトルの書式設定</a:t>
            </a:r>
            <a:endParaRPr lang="en-US" dirty="0"/>
          </a:p>
        </p:txBody>
      </p:sp>
      <p:sp>
        <p:nvSpPr>
          <p:cNvPr id="17" name="Text Placeholder 3"/>
          <p:cNvSpPr>
            <a:spLocks noGrp="1"/>
          </p:cNvSpPr>
          <p:nvPr>
            <p:ph type="body" sz="half" idx="13"/>
          </p:nvPr>
        </p:nvSpPr>
        <p:spPr bwMode="gray">
          <a:xfrm>
            <a:off x="1911602" y="9998474"/>
            <a:ext cx="7780111" cy="874345"/>
          </a:xfrm>
        </p:spPr>
        <p:txBody>
          <a:bodyPr>
            <a:normAutofit/>
          </a:bodyPr>
          <a:lstStyle>
            <a:lvl1pPr marL="0" indent="0">
              <a:buNone/>
              <a:defRPr lang="en-US" sz="1929" b="0" i="0" kern="1200" cap="small" dirty="0">
                <a:solidFill>
                  <a:schemeClr val="accent1">
                    <a:lumMod val="60000"/>
                    <a:lumOff val="40000"/>
                  </a:schemeClr>
                </a:solidFill>
                <a:latin typeface="+mn-lt"/>
                <a:ea typeface="+mn-ea"/>
              </a:defRPr>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16" name="Text Placeholder 3"/>
          <p:cNvSpPr>
            <a:spLocks noGrp="1"/>
          </p:cNvSpPr>
          <p:nvPr>
            <p:ph type="body" sz="half" idx="2"/>
          </p:nvPr>
        </p:nvSpPr>
        <p:spPr>
          <a:xfrm>
            <a:off x="1193913" y="13125986"/>
            <a:ext cx="8741273" cy="2652641"/>
          </a:xfrm>
        </p:spPr>
        <p:txBody>
          <a:bodyPr anchor="ctr">
            <a:normAutofit/>
          </a:bodyPr>
          <a:lstStyle>
            <a:lvl1pPr marL="0" indent="0">
              <a:buNone/>
              <a:defRPr sz="2480"/>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8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2188" y="0"/>
            <a:ext cx="12602176" cy="18008007"/>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93913" y="5400199"/>
            <a:ext cx="8849211" cy="5500203"/>
          </a:xfrm>
        </p:spPr>
        <p:txBody>
          <a:bodyPr anchor="b"/>
          <a:lstStyle>
            <a:lvl1pPr algn="l">
              <a:defRPr sz="5512"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93913" y="13189222"/>
            <a:ext cx="8849210" cy="2611359"/>
          </a:xfrm>
        </p:spPr>
        <p:txBody>
          <a:bodyPr anchor="t"/>
          <a:lstStyle>
            <a:lvl1pPr marL="0" indent="0" algn="l">
              <a:buNone/>
              <a:defRPr sz="2756" cap="none">
                <a:solidFill>
                  <a:schemeClr val="accent1">
                    <a:lumMod val="60000"/>
                    <a:lumOff val="40000"/>
                  </a:schemeClr>
                </a:solidFill>
              </a:defRPr>
            </a:lvl1pPr>
            <a:lvl2pPr marL="630022" indent="0">
              <a:buNone/>
              <a:defRPr sz="2480">
                <a:solidFill>
                  <a:schemeClr val="tx1">
                    <a:tint val="75000"/>
                  </a:schemeClr>
                </a:solidFill>
              </a:defRPr>
            </a:lvl2pPr>
            <a:lvl3pPr marL="1260043" indent="0">
              <a:buNone/>
              <a:defRPr sz="2205">
                <a:solidFill>
                  <a:schemeClr val="tx1">
                    <a:tint val="75000"/>
                  </a:schemeClr>
                </a:solidFill>
              </a:defRPr>
            </a:lvl3pPr>
            <a:lvl4pPr marL="1890065" indent="0">
              <a:buNone/>
              <a:defRPr sz="1929">
                <a:solidFill>
                  <a:schemeClr val="tx1">
                    <a:tint val="75000"/>
                  </a:schemeClr>
                </a:solidFill>
              </a:defRPr>
            </a:lvl4pPr>
            <a:lvl5pPr marL="2520086" indent="0">
              <a:buNone/>
              <a:defRPr sz="1929">
                <a:solidFill>
                  <a:schemeClr val="tx1">
                    <a:tint val="75000"/>
                  </a:schemeClr>
                </a:solidFill>
              </a:defRPr>
            </a:lvl5pPr>
            <a:lvl6pPr marL="3150108" indent="0">
              <a:buNone/>
              <a:defRPr sz="1929">
                <a:solidFill>
                  <a:schemeClr val="tx1">
                    <a:tint val="75000"/>
                  </a:schemeClr>
                </a:solidFill>
              </a:defRPr>
            </a:lvl6pPr>
            <a:lvl7pPr marL="3780130" indent="0">
              <a:buNone/>
              <a:defRPr sz="1929">
                <a:solidFill>
                  <a:schemeClr val="tx1">
                    <a:tint val="75000"/>
                  </a:schemeClr>
                </a:solidFill>
              </a:defRPr>
            </a:lvl7pPr>
            <a:lvl8pPr marL="4410151" indent="0">
              <a:buNone/>
              <a:defRPr sz="1929">
                <a:solidFill>
                  <a:schemeClr val="tx1">
                    <a:tint val="75000"/>
                  </a:schemeClr>
                </a:solidFill>
              </a:defRPr>
            </a:lvl8pPr>
            <a:lvl9pPr marL="5040173" indent="0">
              <a:buNone/>
              <a:defRPr sz="192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9372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1193913" y="2433423"/>
            <a:ext cx="8851399" cy="1863229"/>
          </a:xfrm>
        </p:spPr>
        <p:txBody>
          <a:bodyPr/>
          <a:lstStyle>
            <a:lvl1pPr>
              <a:defRPr sz="441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93912" y="6533574"/>
            <a:ext cx="3187797" cy="1726998"/>
          </a:xfrm>
        </p:spPr>
        <p:txBody>
          <a:bodyPr anchor="b">
            <a:noAutofit/>
          </a:bodyPr>
          <a:lstStyle>
            <a:lvl1pPr marL="0" indent="0">
              <a:buNone/>
              <a:defRPr sz="2756" b="0">
                <a:solidFill>
                  <a:schemeClr val="accent1">
                    <a:lumMod val="60000"/>
                    <a:lumOff val="40000"/>
                  </a:schemeClr>
                </a:solidFill>
              </a:defRPr>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ja-JP" altLang="en-US"/>
              <a:t>マスター テキストの書式設定</a:t>
            </a:r>
          </a:p>
        </p:txBody>
      </p:sp>
      <p:sp>
        <p:nvSpPr>
          <p:cNvPr id="22" name="Text Placeholder 3"/>
          <p:cNvSpPr>
            <a:spLocks noGrp="1"/>
          </p:cNvSpPr>
          <p:nvPr>
            <p:ph type="body" sz="half" idx="15"/>
          </p:nvPr>
        </p:nvSpPr>
        <p:spPr>
          <a:xfrm>
            <a:off x="1193912" y="8260577"/>
            <a:ext cx="3187797" cy="7581292"/>
          </a:xfrm>
        </p:spPr>
        <p:txBody>
          <a:bodyPr anchor="t">
            <a:normAutofit/>
          </a:bodyPr>
          <a:lstStyle>
            <a:lvl1pPr marL="0" indent="0">
              <a:buNone/>
              <a:defRPr sz="1654"/>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5" name="Text Placeholder 4"/>
          <p:cNvSpPr>
            <a:spLocks noGrp="1"/>
          </p:cNvSpPr>
          <p:nvPr>
            <p:ph type="body" sz="quarter" idx="3"/>
          </p:nvPr>
        </p:nvSpPr>
        <p:spPr>
          <a:xfrm>
            <a:off x="4692771" y="6533574"/>
            <a:ext cx="3195356" cy="1726998"/>
          </a:xfrm>
        </p:spPr>
        <p:txBody>
          <a:bodyPr anchor="b">
            <a:noAutofit/>
          </a:bodyPr>
          <a:lstStyle>
            <a:lvl1pPr marL="0" indent="0">
              <a:buNone/>
              <a:defRPr sz="2756" b="0">
                <a:solidFill>
                  <a:schemeClr val="accent1">
                    <a:lumMod val="60000"/>
                    <a:lumOff val="40000"/>
                  </a:schemeClr>
                </a:solidFill>
              </a:defRPr>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ja-JP" altLang="en-US"/>
              <a:t>マスター テキストの書式設定</a:t>
            </a:r>
          </a:p>
        </p:txBody>
      </p:sp>
      <p:sp>
        <p:nvSpPr>
          <p:cNvPr id="23" name="Text Placeholder 3"/>
          <p:cNvSpPr>
            <a:spLocks noGrp="1"/>
          </p:cNvSpPr>
          <p:nvPr>
            <p:ph type="body" sz="half" idx="16"/>
          </p:nvPr>
        </p:nvSpPr>
        <p:spPr>
          <a:xfrm>
            <a:off x="4696708" y="8260577"/>
            <a:ext cx="3195356" cy="7581292"/>
          </a:xfrm>
        </p:spPr>
        <p:txBody>
          <a:bodyPr anchor="t">
            <a:normAutofit/>
          </a:bodyPr>
          <a:lstStyle>
            <a:lvl1pPr marL="0" indent="0">
              <a:buNone/>
              <a:defRPr sz="1654"/>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14" name="Text Placeholder 4"/>
          <p:cNvSpPr>
            <a:spLocks noGrp="1"/>
          </p:cNvSpPr>
          <p:nvPr>
            <p:ph type="body" sz="quarter" idx="13"/>
          </p:nvPr>
        </p:nvSpPr>
        <p:spPr>
          <a:xfrm>
            <a:off x="8210720" y="6533574"/>
            <a:ext cx="3195356" cy="1726998"/>
          </a:xfrm>
        </p:spPr>
        <p:txBody>
          <a:bodyPr anchor="b">
            <a:noAutofit/>
          </a:bodyPr>
          <a:lstStyle>
            <a:lvl1pPr marL="0" indent="0">
              <a:buNone/>
              <a:defRPr sz="2756" b="0">
                <a:solidFill>
                  <a:schemeClr val="accent1">
                    <a:lumMod val="60000"/>
                    <a:lumOff val="40000"/>
                  </a:schemeClr>
                </a:solidFill>
              </a:defRPr>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ja-JP" altLang="en-US"/>
              <a:t>マスター テキストの書式設定</a:t>
            </a:r>
          </a:p>
        </p:txBody>
      </p:sp>
      <p:sp>
        <p:nvSpPr>
          <p:cNvPr id="24" name="Text Placeholder 3"/>
          <p:cNvSpPr>
            <a:spLocks noGrp="1"/>
          </p:cNvSpPr>
          <p:nvPr>
            <p:ph type="body" sz="half" idx="17"/>
          </p:nvPr>
        </p:nvSpPr>
        <p:spPr>
          <a:xfrm>
            <a:off x="8213880" y="8260577"/>
            <a:ext cx="3192197" cy="7581292"/>
          </a:xfrm>
        </p:spPr>
        <p:txBody>
          <a:bodyPr anchor="t">
            <a:normAutofit/>
          </a:bodyPr>
          <a:lstStyle>
            <a:lvl1pPr marL="0" indent="0">
              <a:buNone/>
              <a:defRPr sz="1654"/>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cxnSp>
        <p:nvCxnSpPr>
          <p:cNvPr id="17" name="Straight Connector 16"/>
          <p:cNvCxnSpPr/>
          <p:nvPr/>
        </p:nvCxnSpPr>
        <p:spPr>
          <a:xfrm>
            <a:off x="4539702" y="6533577"/>
            <a:ext cx="0" cy="930829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060356" y="6533577"/>
            <a:ext cx="0" cy="930829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522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1193912" y="2433423"/>
            <a:ext cx="8743460" cy="1863229"/>
          </a:xfrm>
        </p:spPr>
        <p:txBody>
          <a:bodyPr/>
          <a:lstStyle>
            <a:lvl1pPr>
              <a:defRPr sz="441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93912" y="10970472"/>
            <a:ext cx="3187797" cy="1726998"/>
          </a:xfrm>
        </p:spPr>
        <p:txBody>
          <a:bodyPr anchor="b">
            <a:noAutofit/>
          </a:bodyPr>
          <a:lstStyle>
            <a:lvl1pPr marL="0" indent="0">
              <a:buNone/>
              <a:defRPr sz="2756" b="0">
                <a:solidFill>
                  <a:schemeClr val="accent1">
                    <a:lumMod val="60000"/>
                    <a:lumOff val="40000"/>
                  </a:schemeClr>
                </a:solidFill>
              </a:defRPr>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ja-JP" altLang="en-US"/>
              <a:t>マスター テキストの書式設定</a:t>
            </a:r>
          </a:p>
        </p:txBody>
      </p:sp>
      <p:sp>
        <p:nvSpPr>
          <p:cNvPr id="22" name="Picture Placeholder 2"/>
          <p:cNvSpPr>
            <a:spLocks noGrp="1" noChangeAspect="1"/>
          </p:cNvSpPr>
          <p:nvPr>
            <p:ph type="pic" idx="15"/>
          </p:nvPr>
        </p:nvSpPr>
        <p:spPr>
          <a:xfrm>
            <a:off x="1404208" y="6533574"/>
            <a:ext cx="2776771" cy="379893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05"/>
            </a:lvl1pPr>
            <a:lvl2pPr marL="630022" indent="0">
              <a:buNone/>
              <a:defRPr sz="2205"/>
            </a:lvl2pPr>
            <a:lvl3pPr marL="1260043" indent="0">
              <a:buNone/>
              <a:defRPr sz="2205"/>
            </a:lvl3pPr>
            <a:lvl4pPr marL="1890065" indent="0">
              <a:buNone/>
              <a:defRPr sz="2205"/>
            </a:lvl4pPr>
            <a:lvl5pPr marL="2520086" indent="0">
              <a:buNone/>
              <a:defRPr sz="2205"/>
            </a:lvl5pPr>
            <a:lvl6pPr marL="3150108" indent="0">
              <a:buNone/>
              <a:defRPr sz="2205"/>
            </a:lvl6pPr>
            <a:lvl7pPr marL="3780130" indent="0">
              <a:buNone/>
              <a:defRPr sz="2205"/>
            </a:lvl7pPr>
            <a:lvl8pPr marL="4410151" indent="0">
              <a:buNone/>
              <a:defRPr sz="2205"/>
            </a:lvl8pPr>
            <a:lvl9pPr marL="5040173" indent="0">
              <a:buNone/>
              <a:defRPr sz="2205"/>
            </a:lvl9pPr>
          </a:lstStyle>
          <a:p>
            <a:r>
              <a:rPr lang="ja-JP" altLang="en-US"/>
              <a:t>図を追加</a:t>
            </a:r>
            <a:endParaRPr lang="en-US" dirty="0"/>
          </a:p>
        </p:txBody>
      </p:sp>
      <p:sp>
        <p:nvSpPr>
          <p:cNvPr id="23" name="Text Placeholder 3"/>
          <p:cNvSpPr>
            <a:spLocks noGrp="1"/>
          </p:cNvSpPr>
          <p:nvPr>
            <p:ph type="body" sz="half" idx="18"/>
          </p:nvPr>
        </p:nvSpPr>
        <p:spPr>
          <a:xfrm>
            <a:off x="1193911" y="12697472"/>
            <a:ext cx="3187797" cy="3116443"/>
          </a:xfrm>
        </p:spPr>
        <p:txBody>
          <a:bodyPr anchor="t">
            <a:normAutofit/>
          </a:bodyPr>
          <a:lstStyle>
            <a:lvl1pPr marL="0" indent="0">
              <a:buNone/>
              <a:defRPr sz="1654"/>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5" name="Text Placeholder 4"/>
          <p:cNvSpPr>
            <a:spLocks noGrp="1"/>
          </p:cNvSpPr>
          <p:nvPr>
            <p:ph type="body" sz="quarter" idx="3"/>
          </p:nvPr>
        </p:nvSpPr>
        <p:spPr>
          <a:xfrm>
            <a:off x="4700365" y="10970470"/>
            <a:ext cx="3195356" cy="1726998"/>
          </a:xfrm>
        </p:spPr>
        <p:txBody>
          <a:bodyPr anchor="b">
            <a:noAutofit/>
          </a:bodyPr>
          <a:lstStyle>
            <a:lvl1pPr marL="0" indent="0">
              <a:buNone/>
              <a:defRPr sz="2756" b="0">
                <a:solidFill>
                  <a:schemeClr val="accent1">
                    <a:lumMod val="60000"/>
                    <a:lumOff val="40000"/>
                  </a:schemeClr>
                </a:solidFill>
              </a:defRPr>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ja-JP" altLang="en-US"/>
              <a:t>マスター テキストの書式設定</a:t>
            </a:r>
          </a:p>
        </p:txBody>
      </p:sp>
      <p:sp>
        <p:nvSpPr>
          <p:cNvPr id="38" name="Picture Placeholder 2"/>
          <p:cNvSpPr>
            <a:spLocks noGrp="1" noChangeAspect="1"/>
          </p:cNvSpPr>
          <p:nvPr>
            <p:ph type="pic" idx="21"/>
          </p:nvPr>
        </p:nvSpPr>
        <p:spPr>
          <a:xfrm>
            <a:off x="4896122" y="6533574"/>
            <a:ext cx="2776771" cy="379893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05"/>
            </a:lvl1pPr>
            <a:lvl2pPr marL="630022" indent="0">
              <a:buNone/>
              <a:defRPr sz="2205"/>
            </a:lvl2pPr>
            <a:lvl3pPr marL="1260043" indent="0">
              <a:buNone/>
              <a:defRPr sz="2205"/>
            </a:lvl3pPr>
            <a:lvl4pPr marL="1890065" indent="0">
              <a:buNone/>
              <a:defRPr sz="2205"/>
            </a:lvl4pPr>
            <a:lvl5pPr marL="2520086" indent="0">
              <a:buNone/>
              <a:defRPr sz="2205"/>
            </a:lvl5pPr>
            <a:lvl6pPr marL="3150108" indent="0">
              <a:buNone/>
              <a:defRPr sz="2205"/>
            </a:lvl6pPr>
            <a:lvl7pPr marL="3780130" indent="0">
              <a:buNone/>
              <a:defRPr sz="2205"/>
            </a:lvl7pPr>
            <a:lvl8pPr marL="4410151" indent="0">
              <a:buNone/>
              <a:defRPr sz="2205"/>
            </a:lvl8pPr>
            <a:lvl9pPr marL="5040173" indent="0">
              <a:buNone/>
              <a:defRPr sz="2205"/>
            </a:lvl9pPr>
          </a:lstStyle>
          <a:p>
            <a:r>
              <a:rPr lang="ja-JP" altLang="en-US"/>
              <a:t>図を追加</a:t>
            </a:r>
            <a:endParaRPr lang="en-US" dirty="0"/>
          </a:p>
        </p:txBody>
      </p:sp>
      <p:sp>
        <p:nvSpPr>
          <p:cNvPr id="24" name="Text Placeholder 3"/>
          <p:cNvSpPr>
            <a:spLocks noGrp="1"/>
          </p:cNvSpPr>
          <p:nvPr>
            <p:ph type="body" sz="half" idx="19"/>
          </p:nvPr>
        </p:nvSpPr>
        <p:spPr>
          <a:xfrm>
            <a:off x="4700365" y="12725425"/>
            <a:ext cx="3195356" cy="3116443"/>
          </a:xfrm>
        </p:spPr>
        <p:txBody>
          <a:bodyPr anchor="t">
            <a:normAutofit/>
          </a:bodyPr>
          <a:lstStyle>
            <a:lvl1pPr marL="0" indent="0">
              <a:buNone/>
              <a:defRPr sz="1654"/>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14" name="Text Placeholder 4"/>
          <p:cNvSpPr>
            <a:spLocks noGrp="1"/>
          </p:cNvSpPr>
          <p:nvPr>
            <p:ph type="body" sz="quarter" idx="13"/>
          </p:nvPr>
        </p:nvSpPr>
        <p:spPr>
          <a:xfrm>
            <a:off x="8210720" y="10970472"/>
            <a:ext cx="3195356" cy="1726998"/>
          </a:xfrm>
        </p:spPr>
        <p:txBody>
          <a:bodyPr anchor="b">
            <a:noAutofit/>
          </a:bodyPr>
          <a:lstStyle>
            <a:lvl1pPr marL="0" indent="0">
              <a:buNone/>
              <a:defRPr sz="2756" b="0">
                <a:solidFill>
                  <a:schemeClr val="accent1">
                    <a:lumMod val="60000"/>
                    <a:lumOff val="40000"/>
                  </a:schemeClr>
                </a:solidFill>
              </a:defRPr>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ja-JP" altLang="en-US"/>
              <a:t>マスター テキストの書式設定</a:t>
            </a:r>
          </a:p>
        </p:txBody>
      </p:sp>
      <p:sp>
        <p:nvSpPr>
          <p:cNvPr id="39" name="Picture Placeholder 2"/>
          <p:cNvSpPr>
            <a:spLocks noGrp="1" noChangeAspect="1"/>
          </p:cNvSpPr>
          <p:nvPr>
            <p:ph type="pic" idx="22"/>
          </p:nvPr>
        </p:nvSpPr>
        <p:spPr>
          <a:xfrm>
            <a:off x="8417410" y="6533574"/>
            <a:ext cx="2776771" cy="379893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05"/>
            </a:lvl1pPr>
            <a:lvl2pPr marL="630022" indent="0">
              <a:buNone/>
              <a:defRPr sz="2205"/>
            </a:lvl2pPr>
            <a:lvl3pPr marL="1260043" indent="0">
              <a:buNone/>
              <a:defRPr sz="2205"/>
            </a:lvl3pPr>
            <a:lvl4pPr marL="1890065" indent="0">
              <a:buNone/>
              <a:defRPr sz="2205"/>
            </a:lvl4pPr>
            <a:lvl5pPr marL="2520086" indent="0">
              <a:buNone/>
              <a:defRPr sz="2205"/>
            </a:lvl5pPr>
            <a:lvl6pPr marL="3150108" indent="0">
              <a:buNone/>
              <a:defRPr sz="2205"/>
            </a:lvl6pPr>
            <a:lvl7pPr marL="3780130" indent="0">
              <a:buNone/>
              <a:defRPr sz="2205"/>
            </a:lvl7pPr>
            <a:lvl8pPr marL="4410151" indent="0">
              <a:buNone/>
              <a:defRPr sz="2205"/>
            </a:lvl8pPr>
            <a:lvl9pPr marL="5040173" indent="0">
              <a:buNone/>
              <a:defRPr sz="2205"/>
            </a:lvl9pPr>
          </a:lstStyle>
          <a:p>
            <a:r>
              <a:rPr lang="ja-JP" altLang="en-US"/>
              <a:t>図を追加</a:t>
            </a:r>
            <a:endParaRPr lang="en-US" dirty="0"/>
          </a:p>
        </p:txBody>
      </p:sp>
      <p:sp>
        <p:nvSpPr>
          <p:cNvPr id="27" name="Text Placeholder 3"/>
          <p:cNvSpPr>
            <a:spLocks noGrp="1"/>
          </p:cNvSpPr>
          <p:nvPr>
            <p:ph type="body" sz="half" idx="20"/>
          </p:nvPr>
        </p:nvSpPr>
        <p:spPr>
          <a:xfrm>
            <a:off x="8210720" y="12697472"/>
            <a:ext cx="3195356" cy="3116443"/>
          </a:xfrm>
        </p:spPr>
        <p:txBody>
          <a:bodyPr anchor="t">
            <a:normAutofit/>
          </a:bodyPr>
          <a:lstStyle>
            <a:lvl1pPr marL="0" indent="0">
              <a:buNone/>
              <a:defRPr sz="1654"/>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cxnSp>
        <p:nvCxnSpPr>
          <p:cNvPr id="40" name="Straight Connector 39"/>
          <p:cNvCxnSpPr/>
          <p:nvPr/>
        </p:nvCxnSpPr>
        <p:spPr>
          <a:xfrm>
            <a:off x="4533486" y="6533577"/>
            <a:ext cx="0" cy="930829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060356" y="6533577"/>
            <a:ext cx="0" cy="930829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4208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501784" y="16766787"/>
            <a:ext cx="1364997" cy="600177"/>
          </a:xfrm>
        </p:spPr>
        <p:txBody>
          <a:bodyPr/>
          <a:lstStyle/>
          <a:p>
            <a:fld id="{55C6B4A9-1611-4792-9094-5F34BCA07E0B}" type="datetimeFigureOut">
              <a:rPr lang="en-US" smtClean="0"/>
              <a:t>3/16/2022</a:t>
            </a:fld>
            <a:endParaRPr lang="en-US" dirty="0"/>
          </a:p>
        </p:txBody>
      </p:sp>
      <p:sp>
        <p:nvSpPr>
          <p:cNvPr id="5" name="Footer Placeholder 4"/>
          <p:cNvSpPr>
            <a:spLocks noGrp="1"/>
          </p:cNvSpPr>
          <p:nvPr>
            <p:ph type="ftr" sz="quarter" idx="11"/>
          </p:nvPr>
        </p:nvSpPr>
        <p:spPr>
          <a:xfrm>
            <a:off x="711207" y="16766785"/>
            <a:ext cx="5318610" cy="600180"/>
          </a:xfrm>
        </p:spPr>
        <p:txBody>
          <a:bodyPr/>
          <a:lstStyle/>
          <a:p>
            <a:endParaRPr lang="en-US" dirty="0"/>
          </a:p>
        </p:txBody>
      </p:sp>
      <p:sp>
        <p:nvSpPr>
          <p:cNvPr id="6" name="Slide Number Placeholder 5"/>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89333C77-0158-454C-844F-B7AB9BD7DAD4}" type="slidenum">
              <a:rPr lang="en-US" smtClean="0"/>
              <a:t>‹#›</a:t>
            </a:fld>
            <a:endParaRPr lang="en-US" dirty="0"/>
          </a:p>
        </p:txBody>
      </p:sp>
    </p:spTree>
    <p:extLst>
      <p:ext uri="{BB962C8B-B14F-4D97-AF65-F5344CB8AC3E}">
        <p14:creationId xmlns:p14="http://schemas.microsoft.com/office/powerpoint/2010/main" val="514420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7" name="Group 6"/>
          <p:cNvGrpSpPr/>
          <p:nvPr/>
        </p:nvGrpSpPr>
        <p:grpSpPr>
          <a:xfrm>
            <a:off x="-2188" y="0"/>
            <a:ext cx="12567496" cy="18008007"/>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71667" y="1055590"/>
            <a:ext cx="6353135" cy="15889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947568" y="6708244"/>
            <a:ext cx="15738094" cy="4584181"/>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2599988" cy="18000663"/>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8508751" y="3800138"/>
            <a:ext cx="1534371" cy="12000445"/>
          </a:xfrm>
        </p:spPr>
        <p:txBody>
          <a:bodyPr vert="eaVert" anchor="ctr"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94323" y="3800138"/>
            <a:ext cx="6086323" cy="1200044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a:xfrm>
            <a:off x="742091" y="16707959"/>
            <a:ext cx="5318610" cy="600180"/>
          </a:xfrm>
        </p:spPr>
        <p:txBody>
          <a:bodyPr/>
          <a:lstStyle/>
          <a:p>
            <a:endParaRPr lang="en-US" dirty="0"/>
          </a:p>
        </p:txBody>
      </p:sp>
      <p:sp>
        <p:nvSpPr>
          <p:cNvPr id="9" name="Rectangle 8"/>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19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93265" y="2433419"/>
            <a:ext cx="8741272" cy="1863231"/>
          </a:xfrm>
        </p:spPr>
        <p:txBody>
          <a:bodyPr anchor="ctr"/>
          <a:lstStyle>
            <a:lvl1pPr>
              <a:defRPr sz="441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80760" y="776224"/>
            <a:ext cx="1090384" cy="2015001"/>
          </a:xfrm>
          <a:prstGeom prst="rect">
            <a:avLst/>
          </a:prstGeom>
        </p:spPr>
        <p:txBody>
          <a:bodyPr anchor="b"/>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659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7" name="Group 6"/>
          <p:cNvGrpSpPr/>
          <p:nvPr/>
        </p:nvGrpSpPr>
        <p:grpSpPr>
          <a:xfrm>
            <a:off x="-2188" y="0"/>
            <a:ext cx="12602176" cy="18008007"/>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209199" y="5925646"/>
            <a:ext cx="4258796" cy="7927704"/>
          </a:xfrm>
        </p:spPr>
        <p:txBody>
          <a:bodyPr anchor="ctr"/>
          <a:lstStyle>
            <a:lvl1pPr algn="l">
              <a:defRPr sz="441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054093" y="5925646"/>
            <a:ext cx="4247557" cy="7927704"/>
          </a:xfrm>
        </p:spPr>
        <p:txBody>
          <a:bodyPr anchor="ctr"/>
          <a:lstStyle>
            <a:lvl1pPr marL="0" indent="0" algn="l">
              <a:buNone/>
              <a:defRPr sz="2756" cap="all">
                <a:solidFill>
                  <a:schemeClr val="accent1">
                    <a:lumMod val="60000"/>
                    <a:lumOff val="40000"/>
                  </a:schemeClr>
                </a:solidFill>
              </a:defRPr>
            </a:lvl1pPr>
            <a:lvl2pPr marL="630022" indent="0">
              <a:buNone/>
              <a:defRPr sz="2480">
                <a:solidFill>
                  <a:schemeClr val="tx1">
                    <a:tint val="75000"/>
                  </a:schemeClr>
                </a:solidFill>
              </a:defRPr>
            </a:lvl2pPr>
            <a:lvl3pPr marL="1260043" indent="0">
              <a:buNone/>
              <a:defRPr sz="2205">
                <a:solidFill>
                  <a:schemeClr val="tx1">
                    <a:tint val="75000"/>
                  </a:schemeClr>
                </a:solidFill>
              </a:defRPr>
            </a:lvl3pPr>
            <a:lvl4pPr marL="1890065" indent="0">
              <a:buNone/>
              <a:defRPr sz="1929">
                <a:solidFill>
                  <a:schemeClr val="tx1">
                    <a:tint val="75000"/>
                  </a:schemeClr>
                </a:solidFill>
              </a:defRPr>
            </a:lvl4pPr>
            <a:lvl5pPr marL="2520086" indent="0">
              <a:buNone/>
              <a:defRPr sz="1929">
                <a:solidFill>
                  <a:schemeClr val="tx1">
                    <a:tint val="75000"/>
                  </a:schemeClr>
                </a:solidFill>
              </a:defRPr>
            </a:lvl5pPr>
            <a:lvl6pPr marL="3150108" indent="0">
              <a:buNone/>
              <a:defRPr sz="1929">
                <a:solidFill>
                  <a:schemeClr val="tx1">
                    <a:tint val="75000"/>
                  </a:schemeClr>
                </a:solidFill>
              </a:defRPr>
            </a:lvl6pPr>
            <a:lvl7pPr marL="3780130" indent="0">
              <a:buNone/>
              <a:defRPr sz="1929">
                <a:solidFill>
                  <a:schemeClr val="tx1">
                    <a:tint val="75000"/>
                  </a:schemeClr>
                </a:solidFill>
              </a:defRPr>
            </a:lvl7pPr>
            <a:lvl8pPr marL="4410151" indent="0">
              <a:buNone/>
              <a:defRPr sz="1929">
                <a:solidFill>
                  <a:schemeClr val="tx1">
                    <a:tint val="75000"/>
                  </a:schemeClr>
                </a:solidFill>
              </a:defRPr>
            </a:lvl8pPr>
            <a:lvl9pPr marL="5040173" indent="0">
              <a:buNone/>
              <a:defRPr sz="192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580760" y="776224"/>
            <a:ext cx="1090384" cy="2015001"/>
          </a:xfrm>
          <a:prstGeom prst="rect">
            <a:avLst/>
          </a:prstGeom>
        </p:spPr>
        <p:txBody>
          <a:bodyPr anchor="b"/>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820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ja-JP" altLang="en-US"/>
              <a:t>マスター タイトルの書式設定</a:t>
            </a:r>
            <a:endParaRPr lang="en-US" dirty="0"/>
          </a:p>
        </p:txBody>
      </p:sp>
      <p:sp>
        <p:nvSpPr>
          <p:cNvPr id="3" name="Content Placeholder 2"/>
          <p:cNvSpPr>
            <a:spLocks noGrp="1"/>
          </p:cNvSpPr>
          <p:nvPr>
            <p:ph sz="half" idx="1"/>
          </p:nvPr>
        </p:nvSpPr>
        <p:spPr>
          <a:xfrm>
            <a:off x="1193912" y="6533575"/>
            <a:ext cx="5011582" cy="92670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94495" y="6533582"/>
            <a:ext cx="5011582" cy="926700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580760" y="776224"/>
            <a:ext cx="1090384" cy="2015001"/>
          </a:xfrm>
          <a:prstGeom prst="rect">
            <a:avLst/>
          </a:prstGeom>
        </p:spPr>
        <p:txBody>
          <a:bodyPr anchor="b"/>
          <a:lstStyle>
            <a:lvl1pPr algn="ctr">
              <a:defRPr sz="3858"/>
            </a:lvl1pPr>
          </a:lstStyle>
          <a:p>
            <a:fld id="{6FF9F0C5-380F-41C2-899A-BAC0F0927E16}" type="slidenum">
              <a:rPr lang="en-US" smtClean="0"/>
              <a:t>‹#›</a:t>
            </a:fld>
            <a:endParaRPr lang="en-US" dirty="0"/>
          </a:p>
        </p:txBody>
      </p:sp>
    </p:spTree>
    <p:extLst>
      <p:ext uri="{BB962C8B-B14F-4D97-AF65-F5344CB8AC3E}">
        <p14:creationId xmlns:p14="http://schemas.microsoft.com/office/powerpoint/2010/main" val="236955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98705" y="6533574"/>
            <a:ext cx="5006789" cy="1992961"/>
          </a:xfrm>
        </p:spPr>
        <p:txBody>
          <a:bodyPr anchor="b">
            <a:noAutofit/>
          </a:bodyPr>
          <a:lstStyle>
            <a:lvl1pPr marL="0" indent="0">
              <a:buNone/>
              <a:defRPr sz="3307" b="0">
                <a:solidFill>
                  <a:schemeClr val="accent1">
                    <a:lumMod val="60000"/>
                    <a:lumOff val="40000"/>
                  </a:schemeClr>
                </a:solidFill>
              </a:defRPr>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ja-JP" altLang="en-US"/>
              <a:t>マスター テキストの書式設定</a:t>
            </a:r>
          </a:p>
        </p:txBody>
      </p:sp>
      <p:sp>
        <p:nvSpPr>
          <p:cNvPr id="4" name="Content Placeholder 3"/>
          <p:cNvSpPr>
            <a:spLocks noGrp="1"/>
          </p:cNvSpPr>
          <p:nvPr>
            <p:ph sz="half" idx="2"/>
          </p:nvPr>
        </p:nvSpPr>
        <p:spPr>
          <a:xfrm>
            <a:off x="1193912" y="8526536"/>
            <a:ext cx="5011582" cy="727405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4496" y="6533575"/>
            <a:ext cx="5011580" cy="1985992"/>
          </a:xfrm>
        </p:spPr>
        <p:txBody>
          <a:bodyPr anchor="b">
            <a:noAutofit/>
          </a:bodyPr>
          <a:lstStyle>
            <a:lvl1pPr marL="0" indent="0">
              <a:buNone/>
              <a:defRPr sz="3307" b="0">
                <a:solidFill>
                  <a:schemeClr val="accent1">
                    <a:lumMod val="60000"/>
                    <a:lumOff val="40000"/>
                  </a:schemeClr>
                </a:solidFill>
              </a:defRPr>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ja-JP" altLang="en-US"/>
              <a:t>マスター テキストの書式設定</a:t>
            </a:r>
          </a:p>
        </p:txBody>
      </p:sp>
      <p:sp>
        <p:nvSpPr>
          <p:cNvPr id="6" name="Content Placeholder 5"/>
          <p:cNvSpPr>
            <a:spLocks noGrp="1"/>
          </p:cNvSpPr>
          <p:nvPr>
            <p:ph sz="quarter" idx="4"/>
          </p:nvPr>
        </p:nvSpPr>
        <p:spPr>
          <a:xfrm>
            <a:off x="6394495" y="8519567"/>
            <a:ext cx="5011582" cy="728102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580760" y="776224"/>
            <a:ext cx="1090384" cy="2015001"/>
          </a:xfrm>
          <a:prstGeom prst="rect">
            <a:avLst/>
          </a:prstGeom>
        </p:spPr>
        <p:txBody>
          <a:bodyPr anchor="b"/>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898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580760" y="776224"/>
            <a:ext cx="1090384" cy="2015001"/>
          </a:xfrm>
          <a:prstGeom prst="rect">
            <a:avLst/>
          </a:prstGeom>
        </p:spPr>
        <p:txBody>
          <a:bodyPr anchor="b"/>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25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02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8" name="Group 7"/>
          <p:cNvGrpSpPr/>
          <p:nvPr/>
        </p:nvGrpSpPr>
        <p:grpSpPr>
          <a:xfrm>
            <a:off x="-2188" y="0"/>
            <a:ext cx="12602176" cy="18008007"/>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93912" y="3800140"/>
            <a:ext cx="3737817" cy="3925572"/>
          </a:xfrm>
        </p:spPr>
        <p:txBody>
          <a:bodyPr anchor="b"/>
          <a:lstStyle>
            <a:lvl1pPr algn="l">
              <a:defRPr sz="3307" b="0"/>
            </a:lvl1pPr>
          </a:lstStyle>
          <a:p>
            <a:r>
              <a:rPr lang="ja-JP" altLang="en-US"/>
              <a:t>マスター タイトルの書式設定</a:t>
            </a:r>
            <a:endParaRPr lang="en-US" dirty="0"/>
          </a:p>
        </p:txBody>
      </p:sp>
      <p:sp>
        <p:nvSpPr>
          <p:cNvPr id="3" name="Content Placeholder 2"/>
          <p:cNvSpPr>
            <a:spLocks noGrp="1"/>
          </p:cNvSpPr>
          <p:nvPr>
            <p:ph idx="1"/>
          </p:nvPr>
        </p:nvSpPr>
        <p:spPr>
          <a:xfrm>
            <a:off x="6295760" y="3800140"/>
            <a:ext cx="5005891" cy="12000442"/>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bwMode="gray">
          <a:xfrm>
            <a:off x="1193914" y="8102255"/>
            <a:ext cx="3737816" cy="7700286"/>
          </a:xfrm>
        </p:spPr>
        <p:txBody>
          <a:bodyPr/>
          <a:lstStyle>
            <a:lvl1pPr marL="0" indent="0">
              <a:buNone/>
              <a:defRPr sz="1929">
                <a:solidFill>
                  <a:schemeClr val="accent1">
                    <a:lumMod val="60000"/>
                    <a:lumOff val="40000"/>
                  </a:schemeClr>
                </a:solidFill>
              </a:defRPr>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277692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2188" y="0"/>
            <a:ext cx="12602176" cy="18008007"/>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93913" y="3625829"/>
            <a:ext cx="4116064" cy="4133507"/>
          </a:xfrm>
        </p:spPr>
        <p:txBody>
          <a:bodyPr anchor="b">
            <a:normAutofit/>
          </a:bodyPr>
          <a:lstStyle>
            <a:lvl1pPr algn="l">
              <a:defRPr sz="3307"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07939" y="3466795"/>
            <a:ext cx="3846003" cy="1106707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05"/>
            </a:lvl1pPr>
            <a:lvl2pPr marL="630022" indent="0">
              <a:buNone/>
              <a:defRPr sz="2205"/>
            </a:lvl2pPr>
            <a:lvl3pPr marL="1260043" indent="0">
              <a:buNone/>
              <a:defRPr sz="2205"/>
            </a:lvl3pPr>
            <a:lvl4pPr marL="1890065" indent="0">
              <a:buNone/>
              <a:defRPr sz="2205"/>
            </a:lvl4pPr>
            <a:lvl5pPr marL="2520086" indent="0">
              <a:buNone/>
              <a:defRPr sz="2205"/>
            </a:lvl5pPr>
            <a:lvl6pPr marL="3150108" indent="0">
              <a:buNone/>
              <a:defRPr sz="2205"/>
            </a:lvl6pPr>
            <a:lvl7pPr marL="3780130" indent="0">
              <a:buNone/>
              <a:defRPr sz="2205"/>
            </a:lvl7pPr>
            <a:lvl8pPr marL="4410151" indent="0">
              <a:buNone/>
              <a:defRPr sz="2205"/>
            </a:lvl8pPr>
            <a:lvl9pPr marL="5040173"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1193913" y="8100298"/>
            <a:ext cx="4116064" cy="6433570"/>
          </a:xfrm>
        </p:spPr>
        <p:txBody>
          <a:bodyPr>
            <a:normAutofit/>
          </a:bodyPr>
          <a:lstStyle>
            <a:lvl1pPr marL="0" indent="0">
              <a:buNone/>
              <a:defRPr sz="1929">
                <a:solidFill>
                  <a:schemeClr val="accent1">
                    <a:lumMod val="60000"/>
                    <a:lumOff val="40000"/>
                  </a:schemeClr>
                </a:solidFill>
              </a:defRPr>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580760" y="776224"/>
            <a:ext cx="1090384" cy="2015001"/>
          </a:xfrm>
          <a:prstGeom prst="rect">
            <a:avLst/>
          </a:prstGeom>
        </p:spPr>
        <p:txBody>
          <a:bodyPr/>
          <a:lstStyle>
            <a:lvl1pPr algn="ctr">
              <a:defRPr sz="3858"/>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78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188" y="0"/>
            <a:ext cx="12602176" cy="18008007"/>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1193912" y="2433422"/>
            <a:ext cx="8743460" cy="1863231"/>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91077" y="6533574"/>
            <a:ext cx="8743460" cy="926700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437216" y="16707961"/>
            <a:ext cx="1364997" cy="600177"/>
          </a:xfrm>
          <a:prstGeom prst="rect">
            <a:avLst/>
          </a:prstGeom>
        </p:spPr>
        <p:txBody>
          <a:bodyPr vert="horz" lIns="91440" tIns="45720" rIns="91440" bIns="45720" rtlCol="0" anchor="b"/>
          <a:lstStyle>
            <a:lvl1pPr algn="r">
              <a:defRPr sz="1240" b="1" i="0">
                <a:solidFill>
                  <a:schemeClr val="accent1"/>
                </a:solidFill>
              </a:defRPr>
            </a:lvl1p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3"/>
          </p:nvPr>
        </p:nvSpPr>
        <p:spPr>
          <a:xfrm>
            <a:off x="814154" y="16707956"/>
            <a:ext cx="5318610" cy="600180"/>
          </a:xfrm>
          <a:prstGeom prst="rect">
            <a:avLst/>
          </a:prstGeom>
        </p:spPr>
        <p:txBody>
          <a:bodyPr vert="horz" lIns="91440" tIns="45720" rIns="91440" bIns="45720" rtlCol="0" anchor="b"/>
          <a:lstStyle>
            <a:lvl1pPr algn="l">
              <a:defRPr sz="1240" b="1" i="0">
                <a:solidFill>
                  <a:schemeClr val="accent1"/>
                </a:solidFill>
              </a:defRPr>
            </a:lvl1pPr>
          </a:lstStyle>
          <a:p>
            <a:endParaRPr lang="en-US" dirty="0"/>
          </a:p>
        </p:txBody>
      </p:sp>
      <p:sp>
        <p:nvSpPr>
          <p:cNvPr id="26" name="Rectangle 25"/>
          <p:cNvSpPr/>
          <p:nvPr/>
        </p:nvSpPr>
        <p:spPr>
          <a:xfrm>
            <a:off x="10673121" y="0"/>
            <a:ext cx="944999" cy="28858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580760" y="776224"/>
            <a:ext cx="1090384" cy="2015001"/>
          </a:xfrm>
          <a:prstGeom prst="rect">
            <a:avLst/>
          </a:prstGeom>
        </p:spPr>
        <p:txBody>
          <a:bodyPr anchor="b"/>
          <a:lstStyle>
            <a:lvl1pPr algn="ctr">
              <a:defRPr sz="3858">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662546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Lst>
  <p:txStyles>
    <p:titleStyle>
      <a:lvl1pPr algn="l" defTabSz="630022" rtl="0" eaLnBrk="1" latinLnBrk="0" hangingPunct="1">
        <a:spcBef>
          <a:spcPct val="0"/>
        </a:spcBef>
        <a:buNone/>
        <a:defRPr kumimoji="1" sz="4410" b="0" i="0" kern="1200">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72516" indent="-472516" algn="l" defTabSz="630022" rtl="0" eaLnBrk="1" latinLnBrk="0" hangingPunct="1">
        <a:spcBef>
          <a:spcPts val="1378"/>
        </a:spcBef>
        <a:spcAft>
          <a:spcPts val="0"/>
        </a:spcAft>
        <a:buClr>
          <a:schemeClr val="accent1"/>
        </a:buClr>
        <a:buSzPct val="80000"/>
        <a:buFont typeface="Wingdings 3" charset="2"/>
        <a:buChar char=""/>
        <a:defRPr kumimoji="1" sz="2480" b="0" i="0" kern="1200">
          <a:solidFill>
            <a:schemeClr val="tx1">
              <a:lumMod val="75000"/>
              <a:lumOff val="25000"/>
            </a:schemeClr>
          </a:solidFill>
          <a:latin typeface="+mn-lt"/>
          <a:ea typeface="+mn-ea"/>
          <a:cs typeface="+mn-cs"/>
        </a:defRPr>
      </a:lvl1pPr>
      <a:lvl2pPr marL="945032" indent="-390613" algn="l" defTabSz="630022" rtl="0" eaLnBrk="1" latinLnBrk="0" hangingPunct="1">
        <a:spcBef>
          <a:spcPts val="1378"/>
        </a:spcBef>
        <a:spcAft>
          <a:spcPts val="0"/>
        </a:spcAft>
        <a:buClr>
          <a:schemeClr val="accent1"/>
        </a:buClr>
        <a:buSzPct val="80000"/>
        <a:buFont typeface="Wingdings 3" charset="2"/>
        <a:buChar char=""/>
        <a:defRPr kumimoji="1" sz="2205" b="0" i="0" kern="1200">
          <a:solidFill>
            <a:schemeClr val="tx1">
              <a:lumMod val="75000"/>
              <a:lumOff val="25000"/>
            </a:schemeClr>
          </a:solidFill>
          <a:latin typeface="+mn-lt"/>
          <a:ea typeface="+mn-ea"/>
          <a:cs typeface="+mn-cs"/>
        </a:defRPr>
      </a:lvl2pPr>
      <a:lvl3pPr marL="1323045" indent="-315011" algn="l" defTabSz="630022" rtl="0" eaLnBrk="1" latinLnBrk="0" hangingPunct="1">
        <a:spcBef>
          <a:spcPts val="1378"/>
        </a:spcBef>
        <a:spcAft>
          <a:spcPts val="0"/>
        </a:spcAft>
        <a:buClr>
          <a:schemeClr val="accent1"/>
        </a:buClr>
        <a:buSzPct val="80000"/>
        <a:buFont typeface="Wingdings 3" charset="2"/>
        <a:buChar char=""/>
        <a:defRPr kumimoji="1" sz="1929" b="0" i="0" kern="1200">
          <a:solidFill>
            <a:schemeClr val="tx1">
              <a:lumMod val="75000"/>
              <a:lumOff val="25000"/>
            </a:schemeClr>
          </a:solidFill>
          <a:latin typeface="+mn-lt"/>
          <a:ea typeface="+mn-ea"/>
          <a:cs typeface="+mn-cs"/>
        </a:defRPr>
      </a:lvl3pPr>
      <a:lvl4pPr marL="1701058" indent="-315011" algn="l" defTabSz="630022" rtl="0" eaLnBrk="1" latinLnBrk="0" hangingPunct="1">
        <a:spcBef>
          <a:spcPts val="1378"/>
        </a:spcBef>
        <a:spcAft>
          <a:spcPts val="0"/>
        </a:spcAft>
        <a:buClr>
          <a:schemeClr val="accent1"/>
        </a:buClr>
        <a:buSzPct val="80000"/>
        <a:buFont typeface="Wingdings 3" charset="2"/>
        <a:buChar char=""/>
        <a:defRPr kumimoji="1" sz="1654" b="0" i="0" kern="1200">
          <a:solidFill>
            <a:schemeClr val="tx1">
              <a:lumMod val="75000"/>
              <a:lumOff val="25000"/>
            </a:schemeClr>
          </a:solidFill>
          <a:latin typeface="+mn-lt"/>
          <a:ea typeface="+mn-ea"/>
          <a:cs typeface="+mn-cs"/>
        </a:defRPr>
      </a:lvl4pPr>
      <a:lvl5pPr marL="2079071" indent="-315011" algn="l" defTabSz="630022" rtl="0" eaLnBrk="1" latinLnBrk="0" hangingPunct="1">
        <a:spcBef>
          <a:spcPts val="1378"/>
        </a:spcBef>
        <a:spcAft>
          <a:spcPts val="0"/>
        </a:spcAft>
        <a:buClr>
          <a:schemeClr val="accent1"/>
        </a:buClr>
        <a:buSzPct val="80000"/>
        <a:buFont typeface="Wingdings 3" charset="2"/>
        <a:buChar char=""/>
        <a:defRPr kumimoji="1" sz="1654" b="0" i="0" kern="1200">
          <a:solidFill>
            <a:schemeClr val="tx1">
              <a:lumMod val="75000"/>
              <a:lumOff val="25000"/>
            </a:schemeClr>
          </a:solidFill>
          <a:latin typeface="+mn-lt"/>
          <a:ea typeface="+mn-ea"/>
          <a:cs typeface="+mn-cs"/>
        </a:defRPr>
      </a:lvl5pPr>
      <a:lvl6pPr marL="2500519" indent="-315011" algn="l" defTabSz="630022" rtl="0" eaLnBrk="1" latinLnBrk="0" hangingPunct="1">
        <a:spcBef>
          <a:spcPts val="1378"/>
        </a:spcBef>
        <a:spcAft>
          <a:spcPts val="0"/>
        </a:spcAft>
        <a:buClr>
          <a:schemeClr val="accent1"/>
        </a:buClr>
        <a:buSzPct val="80000"/>
        <a:buFont typeface="Wingdings 3" charset="2"/>
        <a:buChar char=""/>
        <a:defRPr kumimoji="1" sz="1654" b="0" i="0" kern="1200">
          <a:solidFill>
            <a:schemeClr val="tx1">
              <a:lumMod val="75000"/>
              <a:lumOff val="25000"/>
            </a:schemeClr>
          </a:solidFill>
          <a:latin typeface="+mn-lt"/>
          <a:ea typeface="+mn-ea"/>
          <a:cs typeface="+mn-cs"/>
        </a:defRPr>
      </a:lvl6pPr>
      <a:lvl7pPr marL="2854940" indent="-315011" algn="l" defTabSz="630022" rtl="0" eaLnBrk="1" latinLnBrk="0" hangingPunct="1">
        <a:spcBef>
          <a:spcPts val="1378"/>
        </a:spcBef>
        <a:spcAft>
          <a:spcPts val="0"/>
        </a:spcAft>
        <a:buClr>
          <a:schemeClr val="accent1"/>
        </a:buClr>
        <a:buSzPct val="80000"/>
        <a:buFont typeface="Wingdings 3" charset="2"/>
        <a:buChar char=""/>
        <a:defRPr kumimoji="1" sz="1654" b="0" i="0" kern="1200">
          <a:solidFill>
            <a:schemeClr val="tx1">
              <a:lumMod val="75000"/>
              <a:lumOff val="25000"/>
            </a:schemeClr>
          </a:solidFill>
          <a:latin typeface="+mn-lt"/>
          <a:ea typeface="+mn-ea"/>
          <a:cs typeface="+mn-cs"/>
        </a:defRPr>
      </a:lvl7pPr>
      <a:lvl8pPr marL="3112902" indent="-315011" algn="l" defTabSz="630022" rtl="0" eaLnBrk="1" latinLnBrk="0" hangingPunct="1">
        <a:spcBef>
          <a:spcPts val="1378"/>
        </a:spcBef>
        <a:spcAft>
          <a:spcPts val="0"/>
        </a:spcAft>
        <a:buClr>
          <a:schemeClr val="accent1"/>
        </a:buClr>
        <a:buSzPct val="80000"/>
        <a:buFont typeface="Wingdings 3" charset="2"/>
        <a:buChar char=""/>
        <a:defRPr kumimoji="1" sz="1654" b="0" i="0" kern="1200">
          <a:solidFill>
            <a:schemeClr val="tx1">
              <a:lumMod val="75000"/>
              <a:lumOff val="25000"/>
            </a:schemeClr>
          </a:solidFill>
          <a:latin typeface="+mn-lt"/>
          <a:ea typeface="+mn-ea"/>
          <a:cs typeface="+mn-cs"/>
        </a:defRPr>
      </a:lvl8pPr>
      <a:lvl9pPr marL="3425984" indent="-315011" algn="l" defTabSz="630022" rtl="0" eaLnBrk="1" latinLnBrk="0" hangingPunct="1">
        <a:spcBef>
          <a:spcPts val="1378"/>
        </a:spcBef>
        <a:spcAft>
          <a:spcPts val="0"/>
        </a:spcAft>
        <a:buClr>
          <a:schemeClr val="accent1"/>
        </a:buClr>
        <a:buSzPct val="80000"/>
        <a:buFont typeface="Wingdings 3" charset="2"/>
        <a:buChar char=""/>
        <a:defRPr kumimoji="1" sz="1654" b="0" i="0" kern="1200">
          <a:solidFill>
            <a:schemeClr val="tx1">
              <a:lumMod val="75000"/>
              <a:lumOff val="25000"/>
            </a:schemeClr>
          </a:solidFill>
          <a:latin typeface="+mn-lt"/>
          <a:ea typeface="+mn-ea"/>
          <a:cs typeface="+mn-cs"/>
        </a:defRPr>
      </a:lvl9pPr>
    </p:bodyStyle>
    <p:otherStyle>
      <a:defPPr>
        <a:defRPr lang="en-US"/>
      </a:defPPr>
      <a:lvl1pPr marL="0" algn="l" defTabSz="630022" rtl="0" eaLnBrk="1" latinLnBrk="0" hangingPunct="1">
        <a:defRPr kumimoji="1" sz="2480" kern="1200">
          <a:solidFill>
            <a:schemeClr val="tx1"/>
          </a:solidFill>
          <a:latin typeface="+mn-lt"/>
          <a:ea typeface="+mn-ea"/>
          <a:cs typeface="+mn-cs"/>
        </a:defRPr>
      </a:lvl1pPr>
      <a:lvl2pPr marL="630022" algn="l" defTabSz="630022" rtl="0" eaLnBrk="1" latinLnBrk="0" hangingPunct="1">
        <a:defRPr kumimoji="1" sz="2480" kern="1200">
          <a:solidFill>
            <a:schemeClr val="tx1"/>
          </a:solidFill>
          <a:latin typeface="+mn-lt"/>
          <a:ea typeface="+mn-ea"/>
          <a:cs typeface="+mn-cs"/>
        </a:defRPr>
      </a:lvl2pPr>
      <a:lvl3pPr marL="1260043" algn="l" defTabSz="630022" rtl="0" eaLnBrk="1" latinLnBrk="0" hangingPunct="1">
        <a:defRPr kumimoji="1" sz="2480" kern="1200">
          <a:solidFill>
            <a:schemeClr val="tx1"/>
          </a:solidFill>
          <a:latin typeface="+mn-lt"/>
          <a:ea typeface="+mn-ea"/>
          <a:cs typeface="+mn-cs"/>
        </a:defRPr>
      </a:lvl3pPr>
      <a:lvl4pPr marL="1890065" algn="l" defTabSz="630022" rtl="0" eaLnBrk="1" latinLnBrk="0" hangingPunct="1">
        <a:defRPr kumimoji="1" sz="2480" kern="1200">
          <a:solidFill>
            <a:schemeClr val="tx1"/>
          </a:solidFill>
          <a:latin typeface="+mn-lt"/>
          <a:ea typeface="+mn-ea"/>
          <a:cs typeface="+mn-cs"/>
        </a:defRPr>
      </a:lvl4pPr>
      <a:lvl5pPr marL="2520086" algn="l" defTabSz="630022" rtl="0" eaLnBrk="1" latinLnBrk="0" hangingPunct="1">
        <a:defRPr kumimoji="1" sz="2480" kern="1200">
          <a:solidFill>
            <a:schemeClr val="tx1"/>
          </a:solidFill>
          <a:latin typeface="+mn-lt"/>
          <a:ea typeface="+mn-ea"/>
          <a:cs typeface="+mn-cs"/>
        </a:defRPr>
      </a:lvl5pPr>
      <a:lvl6pPr marL="3150108" algn="l" defTabSz="630022" rtl="0" eaLnBrk="1" latinLnBrk="0" hangingPunct="1">
        <a:defRPr kumimoji="1" sz="2480" kern="1200">
          <a:solidFill>
            <a:schemeClr val="tx1"/>
          </a:solidFill>
          <a:latin typeface="+mn-lt"/>
          <a:ea typeface="+mn-ea"/>
          <a:cs typeface="+mn-cs"/>
        </a:defRPr>
      </a:lvl6pPr>
      <a:lvl7pPr marL="3780130" algn="l" defTabSz="630022" rtl="0" eaLnBrk="1" latinLnBrk="0" hangingPunct="1">
        <a:defRPr kumimoji="1" sz="2480" kern="1200">
          <a:solidFill>
            <a:schemeClr val="tx1"/>
          </a:solidFill>
          <a:latin typeface="+mn-lt"/>
          <a:ea typeface="+mn-ea"/>
          <a:cs typeface="+mn-cs"/>
        </a:defRPr>
      </a:lvl7pPr>
      <a:lvl8pPr marL="4410151" algn="l" defTabSz="630022" rtl="0" eaLnBrk="1" latinLnBrk="0" hangingPunct="1">
        <a:defRPr kumimoji="1" sz="2480" kern="1200">
          <a:solidFill>
            <a:schemeClr val="tx1"/>
          </a:solidFill>
          <a:latin typeface="+mn-lt"/>
          <a:ea typeface="+mn-ea"/>
          <a:cs typeface="+mn-cs"/>
        </a:defRPr>
      </a:lvl8pPr>
      <a:lvl9pPr marL="5040173" algn="l" defTabSz="630022" rtl="0" eaLnBrk="1" latinLnBrk="0" hangingPunct="1">
        <a:defRPr kumimoji="1" sz="2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53644" y="342901"/>
            <a:ext cx="12111419" cy="16573499"/>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77"/>
              <a:t>ああ</a:t>
            </a:r>
            <a:endParaRPr kumimoji="1" lang="ja-JP" altLang="en-US" sz="1977" dirty="0"/>
          </a:p>
        </p:txBody>
      </p:sp>
      <p:pic>
        <p:nvPicPr>
          <p:cNvPr id="29" name="図 28" descr="W:\男女共同参画推進室（共有）\05実施事業等\02 セミナー\セミナーH30\02 キャリアアップ実施\01 計画書\business_kigyousenshi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9867" y="3494023"/>
            <a:ext cx="2624457" cy="4163132"/>
          </a:xfrm>
          <a:prstGeom prst="rect">
            <a:avLst/>
          </a:prstGeom>
          <a:noFill/>
          <a:ln>
            <a:noFill/>
          </a:ln>
        </p:spPr>
      </p:pic>
      <p:pic>
        <p:nvPicPr>
          <p:cNvPr id="30" name="図 29" descr="W:\男女共同参画推進室（共有）\05実施事業等\02 セミナー\セミナーH30\02 キャリアアップ実施\01 計画書\business_kigyousenshi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9921" y="3833838"/>
            <a:ext cx="2939907" cy="3601903"/>
          </a:xfrm>
          <a:prstGeom prst="rect">
            <a:avLst/>
          </a:prstGeom>
          <a:noFill/>
          <a:ln>
            <a:noFill/>
          </a:ln>
        </p:spPr>
      </p:pic>
      <p:sp>
        <p:nvSpPr>
          <p:cNvPr id="8" name="テキスト ボックス 7"/>
          <p:cNvSpPr txBox="1"/>
          <p:nvPr/>
        </p:nvSpPr>
        <p:spPr>
          <a:xfrm>
            <a:off x="668996" y="1999378"/>
            <a:ext cx="9983764" cy="1862048"/>
          </a:xfrm>
          <a:prstGeom prst="rect">
            <a:avLst/>
          </a:prstGeom>
          <a:noFill/>
        </p:spPr>
        <p:txBody>
          <a:bodyPr wrap="square" rtlCol="0">
            <a:spAutoFit/>
          </a:bodyPr>
          <a:lstStyle/>
          <a:p>
            <a:r>
              <a:rPr kumimoji="1" lang="ja-JP" altLang="en-US" sz="11500" i="1" dirty="0">
                <a:ln w="228600">
                  <a:solidFill>
                    <a:schemeClr val="tx1"/>
                  </a:solidFill>
                </a:ln>
                <a:latin typeface="HGP創英ﾌﾟﾚｾﾞﾝｽEB" panose="02020800000000000000" pitchFamily="18" charset="-128"/>
                <a:ea typeface="HGP創英ﾌﾟﾚｾﾞﾝｽEB" panose="02020800000000000000" pitchFamily="18" charset="-128"/>
              </a:rPr>
              <a:t>ビジネスマナー</a:t>
            </a:r>
          </a:p>
        </p:txBody>
      </p:sp>
      <p:sp>
        <p:nvSpPr>
          <p:cNvPr id="26" name="テキスト ボックス 25"/>
          <p:cNvSpPr txBox="1"/>
          <p:nvPr/>
        </p:nvSpPr>
        <p:spPr>
          <a:xfrm>
            <a:off x="674231" y="1981041"/>
            <a:ext cx="10275709" cy="1862048"/>
          </a:xfrm>
          <a:prstGeom prst="rect">
            <a:avLst/>
          </a:prstGeom>
          <a:noFill/>
        </p:spPr>
        <p:txBody>
          <a:bodyPr wrap="square" rtlCol="0">
            <a:spAutoFit/>
          </a:bodyPr>
          <a:lstStyle/>
          <a:p>
            <a:r>
              <a:rPr kumimoji="1" lang="ja-JP" altLang="en-US" sz="11500" i="1" dirty="0">
                <a:solidFill>
                  <a:schemeClr val="accent1">
                    <a:lumMod val="40000"/>
                    <a:lumOff val="60000"/>
                  </a:schemeClr>
                </a:solidFill>
                <a:latin typeface="HGP創英ﾌﾟﾚｾﾞﾝｽEB" panose="02020800000000000000" pitchFamily="18" charset="-128"/>
                <a:ea typeface="HGP創英ﾌﾟﾚｾﾞﾝｽEB" panose="02020800000000000000" pitchFamily="18" charset="-128"/>
              </a:rPr>
              <a:t>ビジネスマナー</a:t>
            </a:r>
          </a:p>
        </p:txBody>
      </p:sp>
      <p:sp>
        <p:nvSpPr>
          <p:cNvPr id="3" name="角丸四角形 2"/>
          <p:cNvSpPr/>
          <p:nvPr/>
        </p:nvSpPr>
        <p:spPr>
          <a:xfrm>
            <a:off x="253644" y="16669465"/>
            <a:ext cx="12088708" cy="12299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77" dirty="0">
                <a:solidFill>
                  <a:schemeClr val="tx1"/>
                </a:solidFill>
              </a:rPr>
              <a:t>問合せ先</a:t>
            </a:r>
            <a:endParaRPr kumimoji="1" lang="en-US" altLang="ja-JP" sz="1977" dirty="0">
              <a:solidFill>
                <a:schemeClr val="tx1"/>
              </a:solidFill>
            </a:endParaRPr>
          </a:p>
          <a:p>
            <a:pPr algn="ctr"/>
            <a:r>
              <a:rPr kumimoji="1" lang="ja-JP" altLang="en-US" sz="1977" dirty="0">
                <a:solidFill>
                  <a:schemeClr val="tx1"/>
                </a:solidFill>
              </a:rPr>
              <a:t>山鹿市　人権啓発課　男女共同参画推進室　</a:t>
            </a:r>
            <a:endParaRPr kumimoji="1" lang="en-US" altLang="ja-JP" sz="1977" dirty="0">
              <a:solidFill>
                <a:schemeClr val="tx1"/>
              </a:solidFill>
            </a:endParaRPr>
          </a:p>
          <a:p>
            <a:pPr algn="ctr"/>
            <a:r>
              <a:rPr kumimoji="1" lang="ja-JP" altLang="en-US" sz="1977" dirty="0">
                <a:solidFill>
                  <a:schemeClr val="tx1"/>
                </a:solidFill>
              </a:rPr>
              <a:t>ＴＥＬ：</a:t>
            </a:r>
            <a:r>
              <a:rPr kumimoji="1" lang="en-US" altLang="ja-JP" sz="1977" dirty="0">
                <a:solidFill>
                  <a:schemeClr val="tx1"/>
                </a:solidFill>
              </a:rPr>
              <a:t>0968-43-1199</a:t>
            </a:r>
            <a:r>
              <a:rPr kumimoji="1" lang="ja-JP" altLang="en-US" sz="1977" dirty="0">
                <a:solidFill>
                  <a:schemeClr val="tx1"/>
                </a:solidFill>
              </a:rPr>
              <a:t>　ＦＡＸ：</a:t>
            </a:r>
            <a:r>
              <a:rPr kumimoji="1" lang="en-US" altLang="ja-JP" sz="1977" dirty="0">
                <a:solidFill>
                  <a:schemeClr val="tx1"/>
                </a:solidFill>
              </a:rPr>
              <a:t>0968-44-0373</a:t>
            </a:r>
            <a:r>
              <a:rPr kumimoji="1" lang="ja-JP" altLang="en-US" sz="1977" dirty="0">
                <a:solidFill>
                  <a:schemeClr val="tx1"/>
                </a:solidFill>
              </a:rPr>
              <a:t>　</a:t>
            </a:r>
            <a:endParaRPr kumimoji="1" lang="en-US" altLang="ja-JP" sz="1977" dirty="0">
              <a:solidFill>
                <a:schemeClr val="tx1"/>
              </a:solidFill>
            </a:endParaRPr>
          </a:p>
          <a:p>
            <a:pPr algn="ctr"/>
            <a:r>
              <a:rPr kumimoji="1" lang="ja-JP" altLang="en-US" sz="1977" dirty="0">
                <a:solidFill>
                  <a:schemeClr val="tx1"/>
                </a:solidFill>
              </a:rPr>
              <a:t>メール：</a:t>
            </a:r>
            <a:r>
              <a:rPr kumimoji="1" lang="en-US" altLang="ja-JP" sz="1977" dirty="0">
                <a:solidFill>
                  <a:schemeClr val="tx1"/>
                </a:solidFill>
              </a:rPr>
              <a:t>danjokyoudou@city.yamaga.kumamoto.jp</a:t>
            </a:r>
            <a:endParaRPr kumimoji="1" lang="ja-JP" altLang="en-US" sz="1977" dirty="0">
              <a:solidFill>
                <a:schemeClr val="tx1"/>
              </a:solidFill>
            </a:endParaRPr>
          </a:p>
        </p:txBody>
      </p:sp>
      <p:sp>
        <p:nvSpPr>
          <p:cNvPr id="25" name="仕事力アップ"/>
          <p:cNvSpPr txBox="1"/>
          <p:nvPr/>
        </p:nvSpPr>
        <p:spPr bwMode="auto">
          <a:xfrm rot="21131262">
            <a:off x="-51868" y="606556"/>
            <a:ext cx="7903126" cy="707886"/>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spAutoFit/>
          </a:bodyPr>
          <a:lstStyle/>
          <a:p>
            <a:pPr algn="ctr">
              <a:spcAft>
                <a:spcPts val="0"/>
              </a:spcAft>
            </a:pPr>
            <a:r>
              <a:rPr lang="ja-JP" altLang="en-US" sz="4000" b="1" dirty="0">
                <a:ln w="19050" cap="rnd" cmpd="sng" algn="ctr">
                  <a:solidFill>
                    <a:srgbClr val="000000"/>
                  </a:solidFill>
                  <a:prstDash val="solid"/>
                  <a:bevel/>
                </a:ln>
                <a:latin typeface="ＭＳ 明朝" panose="02020609040205080304" pitchFamily="17" charset="-128"/>
                <a:ea typeface="HG丸ｺﾞｼｯｸM-PRO" panose="020F0600000000000000" pitchFamily="50" charset="-128"/>
                <a:cs typeface="メイリオ" panose="020B0604030504040204" pitchFamily="50" charset="-128"/>
              </a:rPr>
              <a:t>おもてなし力を身につけよう！！</a:t>
            </a:r>
            <a:endParaRPr lang="ja-JP" sz="24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 name="角丸四角形 8"/>
          <p:cNvSpPr/>
          <p:nvPr/>
        </p:nvSpPr>
        <p:spPr>
          <a:xfrm>
            <a:off x="3168108" y="1294431"/>
            <a:ext cx="7514100" cy="76897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atin typeface="HGP創英ﾌﾟﾚｾﾞﾝｽEB" panose="02020800000000000000" pitchFamily="18" charset="-128"/>
                <a:ea typeface="HGP創英ﾌﾟﾚｾﾞﾝｽEB" panose="02020800000000000000" pitchFamily="18" charset="-128"/>
              </a:rPr>
              <a:t>新入社員のための</a:t>
            </a:r>
          </a:p>
        </p:txBody>
      </p:sp>
      <p:sp>
        <p:nvSpPr>
          <p:cNvPr id="27" name="講座"/>
          <p:cNvSpPr txBox="1">
            <a:spLocks noChangeArrowheads="1" noChangeShapeType="1" noTextEdit="1"/>
          </p:cNvSpPr>
          <p:nvPr/>
        </p:nvSpPr>
        <p:spPr bwMode="auto">
          <a:xfrm>
            <a:off x="10185877" y="2978449"/>
            <a:ext cx="1815623" cy="923330"/>
          </a:xfrm>
          <a:prstGeom prst="rect">
            <a:avLst/>
          </a:prstGeom>
          <a:ln>
            <a:noFill/>
          </a:ln>
          <a:extLst>
            <a:ext uri="{AF507438-7753-43E0-B8FC-AC1667EBCBE1}">
              <a14:hiddenEffects xmlns:a14="http://schemas.microsoft.com/office/drawing/2010/main">
                <a:effectLst/>
              </a14:hiddenEffects>
            </a:ext>
          </a:extLst>
        </p:spPr>
        <p:txBody>
          <a:bodyPr wrap="square" lIns="0" tIns="0" rIns="0" bIns="0" numCol="1" fromWordArt="1">
            <a:spAutoFit/>
          </a:bodyPr>
          <a:lstStyle/>
          <a:p>
            <a:pPr>
              <a:spcAft>
                <a:spcPts val="0"/>
              </a:spcAft>
            </a:pPr>
            <a:r>
              <a:rPr lang="ja-JP" sz="6000" dirty="0">
                <a:ln w="6350" cap="flat" cmpd="sng" algn="ctr">
                  <a:solidFill>
                    <a:srgbClr val="FFFFFF"/>
                  </a:solidFill>
                  <a:prstDash val="solid"/>
                  <a:round/>
                </a:ln>
                <a:solidFill>
                  <a:srgbClr val="000000"/>
                </a:solidFill>
                <a:effectLst/>
                <a:latin typeface="ＭＳ Ｐゴシック" panose="020B0600070205080204" pitchFamily="50" charset="-128"/>
                <a:ea typeface="HGP創英角ｺﾞｼｯｸUB" panose="020B0900000000000000" pitchFamily="50" charset="-128"/>
                <a:cs typeface="ＭＳ Ｐゴシック" panose="020B0600070205080204" pitchFamily="50" charset="-128"/>
              </a:rPr>
              <a:t>講座</a:t>
            </a:r>
            <a:endParaRPr 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2" name="テキスト ボックス 2"/>
          <p:cNvSpPr txBox="1">
            <a:spLocks noChangeArrowheads="1"/>
          </p:cNvSpPr>
          <p:nvPr/>
        </p:nvSpPr>
        <p:spPr bwMode="auto">
          <a:xfrm>
            <a:off x="647700" y="3728788"/>
            <a:ext cx="5883050" cy="4497833"/>
          </a:xfrm>
          <a:prstGeom prst="rect">
            <a:avLst/>
          </a:prstGeom>
          <a:noFill/>
          <a:ln w="9525">
            <a:noFill/>
            <a:miter lim="800000"/>
            <a:headEnd/>
            <a:tailEnd/>
          </a:ln>
        </p:spPr>
        <p:txBody>
          <a:bodyPr rot="0" vert="horz" wrap="square" lIns="91440" tIns="45720" rIns="91440" bIns="45720" anchor="ctr" anchorCtr="0" upright="1">
            <a:noAutofit/>
          </a:bodyPr>
          <a:lstStyle/>
          <a:p>
            <a:pPr marR="38100" algn="just">
              <a:lnSpc>
                <a:spcPct val="125000"/>
              </a:lnSpc>
            </a:pPr>
            <a:r>
              <a:rPr lang="ja-JP" altLang="en-US" sz="2000" dirty="0"/>
              <a:t>　</a:t>
            </a:r>
            <a:r>
              <a:rPr lang="ja-JP" altLang="en-US" sz="1900" dirty="0">
                <a:latin typeface="游ゴシック" panose="020B0400000000000000" pitchFamily="50" charset="-128"/>
                <a:ea typeface="游ゴシック" panose="020B0400000000000000" pitchFamily="50" charset="-128"/>
              </a:rPr>
              <a:t>ビジネス</a:t>
            </a:r>
            <a:r>
              <a:rPr lang="ja-JP" altLang="ja-JP" sz="1900" dirty="0">
                <a:latin typeface="游ゴシック" panose="020B0400000000000000" pitchFamily="50" charset="-128"/>
                <a:ea typeface="游ゴシック" panose="020B0400000000000000" pitchFamily="50" charset="-128"/>
              </a:rPr>
              <a:t>マナーや</a:t>
            </a:r>
            <a:r>
              <a:rPr lang="ja-JP" altLang="en-US" sz="1900" dirty="0">
                <a:latin typeface="游ゴシック" panose="020B0400000000000000" pitchFamily="50" charset="-128"/>
                <a:ea typeface="游ゴシック" panose="020B0400000000000000" pitchFamily="50" charset="-128"/>
              </a:rPr>
              <a:t>基礎的な接遇</a:t>
            </a:r>
            <a:r>
              <a:rPr lang="ja-JP" altLang="ja-JP" sz="1900" dirty="0">
                <a:latin typeface="游ゴシック" panose="020B0400000000000000" pitchFamily="50" charset="-128"/>
                <a:ea typeface="游ゴシック" panose="020B0400000000000000" pitchFamily="50" charset="-128"/>
              </a:rPr>
              <a:t>スキル</a:t>
            </a:r>
            <a:r>
              <a:rPr lang="ja-JP" altLang="en-US" sz="1900" dirty="0">
                <a:latin typeface="游ゴシック" panose="020B0400000000000000" pitchFamily="50" charset="-128"/>
                <a:ea typeface="游ゴシック" panose="020B0400000000000000" pitchFamily="50" charset="-128"/>
              </a:rPr>
              <a:t>の</a:t>
            </a:r>
            <a:r>
              <a:rPr lang="ja-JP" altLang="ja-JP" sz="1900" dirty="0">
                <a:latin typeface="游ゴシック" panose="020B0400000000000000" pitchFamily="50" charset="-128"/>
                <a:ea typeface="游ゴシック" panose="020B0400000000000000" pitchFamily="50" charset="-128"/>
              </a:rPr>
              <a:t>習得を目的とした講座を</a:t>
            </a:r>
            <a:r>
              <a:rPr lang="ja-JP" altLang="en-US" sz="1900" dirty="0">
                <a:latin typeface="游ゴシック" panose="020B0400000000000000" pitchFamily="50" charset="-128"/>
                <a:ea typeface="游ゴシック" panose="020B0400000000000000" pitchFamily="50" charset="-128"/>
              </a:rPr>
              <a:t>実施します。</a:t>
            </a:r>
            <a:endParaRPr lang="en-US" altLang="ja-JP" sz="1900" dirty="0">
              <a:latin typeface="游ゴシック" panose="020B0400000000000000" pitchFamily="50" charset="-128"/>
              <a:ea typeface="游ゴシック" panose="020B0400000000000000" pitchFamily="50" charset="-128"/>
            </a:endParaRPr>
          </a:p>
          <a:p>
            <a:pPr marR="38100" algn="just">
              <a:lnSpc>
                <a:spcPct val="125000"/>
              </a:lnSpc>
            </a:pPr>
            <a:r>
              <a:rPr lang="ja-JP" altLang="en-US" sz="1900" dirty="0">
                <a:latin typeface="游ゴシック" panose="020B0400000000000000" pitchFamily="50" charset="-128"/>
                <a:ea typeface="游ゴシック" panose="020B0400000000000000" pitchFamily="50" charset="-128"/>
              </a:rPr>
              <a:t>　接遇マナー＆企業コンサルタントである講師から実践的なスキルを学べますので、すぐに職場で活かせる「おもてなし力」が身につきます。</a:t>
            </a:r>
            <a:endParaRPr lang="en-US" altLang="ja-JP" sz="1900" dirty="0">
              <a:latin typeface="游ゴシック" panose="020B0400000000000000" pitchFamily="50" charset="-128"/>
              <a:ea typeface="游ゴシック" panose="020B0400000000000000" pitchFamily="50" charset="-128"/>
            </a:endParaRPr>
          </a:p>
          <a:p>
            <a:pPr marR="38100" algn="just">
              <a:lnSpc>
                <a:spcPct val="125000"/>
              </a:lnSpc>
            </a:pPr>
            <a:endParaRPr lang="en-US" altLang="ja-JP" sz="1900" dirty="0">
              <a:latin typeface="游ゴシック" panose="020B0400000000000000" pitchFamily="50" charset="-128"/>
              <a:ea typeface="游ゴシック" panose="020B0400000000000000" pitchFamily="50" charset="-128"/>
            </a:endParaRPr>
          </a:p>
          <a:p>
            <a:pPr marR="38100" algn="just">
              <a:lnSpc>
                <a:spcPct val="125000"/>
              </a:lnSpc>
            </a:pPr>
            <a:r>
              <a:rPr lang="ja-JP" altLang="en-US" sz="1900" dirty="0">
                <a:latin typeface="游ゴシック" panose="020B0400000000000000" pitchFamily="50" charset="-128"/>
                <a:ea typeface="游ゴシック" panose="020B0400000000000000" pitchFamily="50" charset="-128"/>
              </a:rPr>
              <a:t>　</a:t>
            </a:r>
            <a:r>
              <a:rPr lang="en-US" altLang="ja-JP" sz="1900" b="1" dirty="0">
                <a:solidFill>
                  <a:srgbClr val="FF0000"/>
                </a:solidFill>
                <a:latin typeface="游ゴシック" panose="020B0400000000000000" pitchFamily="50" charset="-128"/>
                <a:ea typeface="游ゴシック" panose="020B0400000000000000" pitchFamily="50" charset="-128"/>
              </a:rPr>
              <a:t>※</a:t>
            </a:r>
            <a:r>
              <a:rPr lang="ja-JP" altLang="en-US" sz="1900" b="1" dirty="0">
                <a:solidFill>
                  <a:srgbClr val="FF0000"/>
                </a:solidFill>
                <a:latin typeface="游ゴシック" panose="020B0400000000000000" pitchFamily="50" charset="-128"/>
                <a:ea typeface="游ゴシック" panose="020B0400000000000000" pitchFamily="50" charset="-128"/>
              </a:rPr>
              <a:t>新型コロナウイルス感染症感染状況により実施</a:t>
            </a:r>
            <a:endParaRPr lang="en-US" altLang="ja-JP" sz="1900" b="1" dirty="0">
              <a:solidFill>
                <a:srgbClr val="FF0000"/>
              </a:solidFill>
              <a:latin typeface="游ゴシック" panose="020B0400000000000000" pitchFamily="50" charset="-128"/>
              <a:ea typeface="游ゴシック" panose="020B0400000000000000" pitchFamily="50" charset="-128"/>
            </a:endParaRPr>
          </a:p>
          <a:p>
            <a:pPr marR="38100" algn="just">
              <a:lnSpc>
                <a:spcPct val="125000"/>
              </a:lnSpc>
            </a:pPr>
            <a:r>
              <a:rPr lang="ja-JP" altLang="en-US" sz="1900" b="1" dirty="0">
                <a:solidFill>
                  <a:srgbClr val="FF0000"/>
                </a:solidFill>
                <a:latin typeface="游ゴシック" panose="020B0400000000000000" pitchFamily="50" charset="-128"/>
                <a:ea typeface="游ゴシック" panose="020B0400000000000000" pitchFamily="50" charset="-128"/>
              </a:rPr>
              <a:t>　や内容について変更する可能性があります。</a:t>
            </a:r>
            <a:endParaRPr lang="en-US" altLang="ja-JP" sz="1900" b="1" dirty="0">
              <a:solidFill>
                <a:srgbClr val="FF0000"/>
              </a:solidFill>
              <a:latin typeface="游ゴシック" panose="020B0400000000000000" pitchFamily="50" charset="-128"/>
              <a:ea typeface="游ゴシック" panose="020B0400000000000000" pitchFamily="50" charset="-128"/>
            </a:endParaRPr>
          </a:p>
          <a:p>
            <a:pPr marR="38100" algn="just">
              <a:lnSpc>
                <a:spcPct val="125000"/>
              </a:lnSpc>
            </a:pPr>
            <a:r>
              <a:rPr lang="ja-JP" altLang="en-US" sz="1900" b="1" dirty="0">
                <a:solidFill>
                  <a:srgbClr val="FF0000"/>
                </a:solidFill>
                <a:latin typeface="游ゴシック" panose="020B0400000000000000" pitchFamily="50" charset="-128"/>
                <a:ea typeface="游ゴシック" panose="020B0400000000000000" pitchFamily="50" charset="-128"/>
              </a:rPr>
              <a:t>　ご了承ください。</a:t>
            </a:r>
            <a:endParaRPr lang="en-US" altLang="ja-JP" sz="1900" b="1" dirty="0">
              <a:solidFill>
                <a:srgbClr val="FF0000"/>
              </a:solidFill>
              <a:latin typeface="游ゴシック" panose="020B0400000000000000" pitchFamily="50" charset="-128"/>
              <a:ea typeface="游ゴシック" panose="020B0400000000000000" pitchFamily="50" charset="-128"/>
            </a:endParaRPr>
          </a:p>
        </p:txBody>
      </p:sp>
      <p:sp>
        <p:nvSpPr>
          <p:cNvPr id="33" name="テキスト ボックス 2"/>
          <p:cNvSpPr txBox="1">
            <a:spLocks noChangeArrowheads="1"/>
          </p:cNvSpPr>
          <p:nvPr/>
        </p:nvSpPr>
        <p:spPr bwMode="auto">
          <a:xfrm>
            <a:off x="0" y="8250012"/>
            <a:ext cx="12599988" cy="2123375"/>
          </a:xfrm>
          <a:prstGeom prst="rect">
            <a:avLst/>
          </a:prstGeom>
          <a:solidFill>
            <a:schemeClr val="accent1">
              <a:lumMod val="20000"/>
              <a:lumOff val="80000"/>
            </a:schemeClr>
          </a:solidFill>
          <a:ln w="9525">
            <a:solidFill>
              <a:schemeClr val="accent2">
                <a:lumMod val="50000"/>
              </a:schemeClr>
            </a:solidFill>
            <a:miter lim="800000"/>
            <a:headEnd/>
            <a:tailEnd/>
          </a:ln>
        </p:spPr>
        <p:txBody>
          <a:bodyPr rot="0" vert="horz" wrap="square" lIns="91440" tIns="45720" rIns="91440" bIns="45720" anchor="ctr" anchorCtr="0" upright="1">
            <a:noAutofit/>
          </a:bodyPr>
          <a:lstStyle/>
          <a:p>
            <a:pPr marR="38100" algn="just">
              <a:lnSpc>
                <a:spcPct val="125000"/>
              </a:lnSpc>
              <a:spcAft>
                <a:spcPts val="0"/>
              </a:spcAft>
            </a:pPr>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4" name="円/楕円 13"/>
          <p:cNvSpPr/>
          <p:nvPr/>
        </p:nvSpPr>
        <p:spPr>
          <a:xfrm rot="20701015">
            <a:off x="6653934" y="5424251"/>
            <a:ext cx="2638652" cy="2674382"/>
          </a:xfrm>
          <a:prstGeom prst="ellipse">
            <a:avLst/>
          </a:prstGeom>
          <a:solidFill>
            <a:schemeClr val="accent1">
              <a:alpha val="8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rgbClr val="FFFF00"/>
                </a:solidFill>
              </a:rPr>
              <a:t>参加</a:t>
            </a:r>
            <a:endParaRPr kumimoji="1" lang="en-US" altLang="ja-JP" sz="6000" b="1" dirty="0">
              <a:solidFill>
                <a:srgbClr val="FFFF00"/>
              </a:solidFill>
            </a:endParaRPr>
          </a:p>
          <a:p>
            <a:pPr algn="ctr"/>
            <a:r>
              <a:rPr kumimoji="1" lang="ja-JP" altLang="en-US" sz="6000" b="1" dirty="0">
                <a:solidFill>
                  <a:srgbClr val="FFFF00"/>
                </a:solidFill>
              </a:rPr>
              <a:t>無料</a:t>
            </a:r>
          </a:p>
        </p:txBody>
      </p:sp>
      <p:sp>
        <p:nvSpPr>
          <p:cNvPr id="35" name="円/楕円 34"/>
          <p:cNvSpPr/>
          <p:nvPr/>
        </p:nvSpPr>
        <p:spPr>
          <a:xfrm rot="20701015">
            <a:off x="9366654" y="5370911"/>
            <a:ext cx="2638652" cy="2674382"/>
          </a:xfrm>
          <a:prstGeom prst="ellipse">
            <a:avLst/>
          </a:prstGeom>
          <a:solidFill>
            <a:schemeClr val="accent1">
              <a:alpha val="8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rgbClr val="FFFF00"/>
                </a:solidFill>
              </a:rPr>
              <a:t>事前申込</a:t>
            </a:r>
          </a:p>
        </p:txBody>
      </p:sp>
      <p:sp>
        <p:nvSpPr>
          <p:cNvPr id="36" name="正方形/長方形 35"/>
          <p:cNvSpPr/>
          <p:nvPr/>
        </p:nvSpPr>
        <p:spPr>
          <a:xfrm>
            <a:off x="3135379" y="8231241"/>
            <a:ext cx="6576866" cy="1862048"/>
          </a:xfrm>
          <a:prstGeom prst="rect">
            <a:avLst/>
          </a:prstGeom>
        </p:spPr>
        <p:txBody>
          <a:bodyPr wrap="square">
            <a:spAutoFit/>
          </a:bodyPr>
          <a:lstStyle/>
          <a:p>
            <a:r>
              <a:rPr lang="ja-JP" altLang="en-US" sz="11500" b="1" spc="-200" dirty="0">
                <a:latin typeface="游ゴシック" panose="020B0400000000000000" pitchFamily="50" charset="-128"/>
                <a:ea typeface="游ゴシック" panose="020B0400000000000000" pitchFamily="50" charset="-128"/>
                <a:cs typeface="Arial" panose="020B0604020202020204" pitchFamily="34" charset="0"/>
              </a:rPr>
              <a:t>４月</a:t>
            </a:r>
            <a:r>
              <a:rPr lang="en-US" altLang="ja-JP" sz="11500" b="1" spc="-200" dirty="0">
                <a:latin typeface="游ゴシック" panose="020B0400000000000000" pitchFamily="50" charset="-128"/>
                <a:ea typeface="游ゴシック" panose="020B0400000000000000" pitchFamily="50" charset="-128"/>
                <a:cs typeface="Arial" panose="020B0604020202020204" pitchFamily="34" charset="0"/>
              </a:rPr>
              <a:t>21</a:t>
            </a:r>
            <a:r>
              <a:rPr lang="ja-JP" altLang="en-US" sz="11500" b="1" spc="-200" dirty="0">
                <a:latin typeface="游ゴシック" panose="020B0400000000000000" pitchFamily="50" charset="-128"/>
                <a:ea typeface="游ゴシック" panose="020B0400000000000000" pitchFamily="50" charset="-128"/>
                <a:cs typeface="Arial" panose="020B0604020202020204" pitchFamily="34" charset="0"/>
              </a:rPr>
              <a:t>日</a:t>
            </a:r>
            <a:r>
              <a:rPr lang="en-US" altLang="ja-JP" sz="11500" b="1" spc="-200" dirty="0">
                <a:latin typeface="游ゴシック" panose="020B0400000000000000" pitchFamily="50" charset="-128"/>
                <a:ea typeface="游ゴシック" panose="020B0400000000000000" pitchFamily="50" charset="-128"/>
                <a:cs typeface="Arial" panose="020B0604020202020204" pitchFamily="34" charset="0"/>
              </a:rPr>
              <a:t> </a:t>
            </a:r>
            <a:r>
              <a:rPr lang="ja-JP" altLang="ja-JP" sz="2000" spc="-200" dirty="0">
                <a:latin typeface="游ゴシック" panose="020B0400000000000000" pitchFamily="50" charset="-128"/>
                <a:ea typeface="游ゴシック" panose="020B0400000000000000" pitchFamily="50" charset="-128"/>
                <a:cs typeface="Arial" panose="020B0604020202020204" pitchFamily="34" charset="0"/>
              </a:rPr>
              <a:t>　</a:t>
            </a:r>
            <a:endParaRPr lang="ja-JP" altLang="en-US" dirty="0">
              <a:latin typeface="游ゴシック" panose="020B0400000000000000" pitchFamily="50" charset="-128"/>
              <a:ea typeface="游ゴシック" panose="020B0400000000000000" pitchFamily="50" charset="-128"/>
            </a:endParaRPr>
          </a:p>
        </p:txBody>
      </p:sp>
      <p:sp>
        <p:nvSpPr>
          <p:cNvPr id="37" name="曜日2"/>
          <p:cNvSpPr>
            <a:spLocks noChangeAspect="1"/>
          </p:cNvSpPr>
          <p:nvPr/>
        </p:nvSpPr>
        <p:spPr>
          <a:xfrm>
            <a:off x="9229115" y="8739972"/>
            <a:ext cx="956762" cy="921486"/>
          </a:xfrm>
          <a:prstGeom prst="ellipse">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4400" dirty="0">
                <a:solidFill>
                  <a:srgbClr val="FFFFFF"/>
                </a:solidFill>
                <a:effectLst/>
                <a:latin typeface="メイリオ" panose="020B0604030504040204" pitchFamily="50" charset="-128"/>
                <a:ea typeface="メイリオ" panose="020B0604030504040204" pitchFamily="50" charset="-128"/>
                <a:cs typeface="Times New Roman" panose="02020603050405020304" pitchFamily="18" charset="0"/>
              </a:rPr>
              <a:t>木</a:t>
            </a:r>
            <a:endParaRPr lang="ja-JP" sz="28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8" name="円　入場無料"/>
          <p:cNvSpPr>
            <a:spLocks noChangeAspect="1"/>
          </p:cNvSpPr>
          <p:nvPr/>
        </p:nvSpPr>
        <p:spPr>
          <a:xfrm>
            <a:off x="578981" y="8344899"/>
            <a:ext cx="2552380" cy="1461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5400" dirty="0">
                <a:effectLst/>
                <a:latin typeface="游ゴシック" panose="020B0400000000000000" pitchFamily="50" charset="-128"/>
                <a:ea typeface="游ゴシック" panose="020B0400000000000000" pitchFamily="50" charset="-128"/>
                <a:cs typeface="Times New Roman" panose="02020603050405020304" pitchFamily="18" charset="0"/>
              </a:rPr>
              <a:t>日 程</a:t>
            </a:r>
            <a:endParaRPr lang="ja-JP" sz="54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0" name="正方形/長方形 39"/>
          <p:cNvSpPr/>
          <p:nvPr/>
        </p:nvSpPr>
        <p:spPr>
          <a:xfrm>
            <a:off x="2229405" y="9806235"/>
            <a:ext cx="4301345" cy="6688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500" dirty="0">
              <a:solidFill>
                <a:schemeClr val="tx1"/>
              </a:solidFill>
            </a:endParaRPr>
          </a:p>
          <a:p>
            <a:r>
              <a:rPr kumimoji="1" lang="ja-JP" altLang="en-US" sz="2500" dirty="0">
                <a:solidFill>
                  <a:schemeClr val="tx1"/>
                </a:solidFill>
              </a:rPr>
              <a:t>山鹿市役所４階</a:t>
            </a:r>
            <a:endParaRPr kumimoji="1" lang="en-US" altLang="ja-JP" sz="2500" dirty="0">
              <a:solidFill>
                <a:schemeClr val="tx1"/>
              </a:solidFill>
            </a:endParaRPr>
          </a:p>
          <a:p>
            <a:r>
              <a:rPr kumimoji="1" lang="ja-JP" altLang="en-US" sz="2500" dirty="0">
                <a:solidFill>
                  <a:schemeClr val="tx1"/>
                </a:solidFill>
              </a:rPr>
              <a:t>４０１会議室</a:t>
            </a:r>
            <a:endParaRPr kumimoji="1" lang="en-US" altLang="ja-JP" sz="2500" dirty="0">
              <a:solidFill>
                <a:schemeClr val="tx1"/>
              </a:solidFill>
            </a:endParaRPr>
          </a:p>
          <a:p>
            <a:endParaRPr kumimoji="1" lang="en-US" altLang="ja-JP" sz="2500" dirty="0">
              <a:solidFill>
                <a:schemeClr val="tx1"/>
              </a:solidFill>
            </a:endParaRPr>
          </a:p>
          <a:p>
            <a:r>
              <a:rPr kumimoji="1" lang="ja-JP" altLang="en-US" sz="2500" dirty="0">
                <a:solidFill>
                  <a:schemeClr val="tx1"/>
                </a:solidFill>
              </a:rPr>
              <a:t>山鹿市内の企業で働く方</a:t>
            </a:r>
            <a:endParaRPr kumimoji="1" lang="en-US" altLang="ja-JP" sz="2500" dirty="0">
              <a:solidFill>
                <a:schemeClr val="tx1"/>
              </a:solidFill>
            </a:endParaRPr>
          </a:p>
          <a:p>
            <a:r>
              <a:rPr kumimoji="1" lang="en-US" altLang="ja-JP" sz="2000" dirty="0">
                <a:solidFill>
                  <a:schemeClr val="tx1"/>
                </a:solidFill>
              </a:rPr>
              <a:t>※</a:t>
            </a:r>
            <a:r>
              <a:rPr kumimoji="1" lang="ja-JP" altLang="en-US" sz="1800" dirty="0">
                <a:solidFill>
                  <a:schemeClr val="tx1"/>
                </a:solidFill>
              </a:rPr>
              <a:t>２０２２年度新規採用の方または採用後３年目までの方でビジネスマナーを学びたい方。</a:t>
            </a:r>
            <a:endParaRPr kumimoji="1" lang="en-US" altLang="ja-JP" sz="1800" dirty="0">
              <a:solidFill>
                <a:schemeClr val="tx1"/>
              </a:solidFill>
            </a:endParaRPr>
          </a:p>
          <a:p>
            <a:endParaRPr kumimoji="1" lang="en-US" altLang="ja-JP" sz="2500" dirty="0">
              <a:solidFill>
                <a:schemeClr val="tx1"/>
              </a:solidFill>
            </a:endParaRPr>
          </a:p>
          <a:p>
            <a:r>
              <a:rPr kumimoji="1" lang="ja-JP" altLang="en-US" sz="2500" dirty="0">
                <a:solidFill>
                  <a:schemeClr val="tx1"/>
                </a:solidFill>
              </a:rPr>
              <a:t>２０名程度</a:t>
            </a:r>
            <a:endParaRPr kumimoji="1" lang="en-US" altLang="ja-JP" sz="2500" dirty="0">
              <a:solidFill>
                <a:schemeClr val="tx1"/>
              </a:solidFill>
            </a:endParaRPr>
          </a:p>
          <a:p>
            <a:endParaRPr kumimoji="1" lang="en-US" altLang="ja-JP" sz="2000" dirty="0">
              <a:solidFill>
                <a:schemeClr val="tx1"/>
              </a:solidFill>
            </a:endParaRPr>
          </a:p>
          <a:p>
            <a:endParaRPr kumimoji="1" lang="en-US" altLang="ja-JP" sz="2000" dirty="0">
              <a:solidFill>
                <a:schemeClr val="tx1"/>
              </a:solidFill>
            </a:endParaRPr>
          </a:p>
          <a:p>
            <a:r>
              <a:rPr kumimoji="1" lang="ja-JP" altLang="en-US" sz="2000" dirty="0">
                <a:solidFill>
                  <a:schemeClr val="tx1"/>
                </a:solidFill>
              </a:rPr>
              <a:t>感染症対策として以下の対策を実施します。</a:t>
            </a:r>
            <a:endParaRPr kumimoji="1" lang="en-US" altLang="ja-JP" sz="2000" dirty="0">
              <a:solidFill>
                <a:schemeClr val="tx1"/>
              </a:solidFill>
            </a:endParaRPr>
          </a:p>
          <a:p>
            <a:r>
              <a:rPr kumimoji="1" lang="ja-JP" altLang="en-US" sz="1800" dirty="0">
                <a:solidFill>
                  <a:srgbClr val="FF0000"/>
                </a:solidFill>
              </a:rPr>
              <a:t>１受付時の問診</a:t>
            </a:r>
            <a:endParaRPr kumimoji="1" lang="en-US" altLang="ja-JP" sz="1800" dirty="0">
              <a:solidFill>
                <a:srgbClr val="FF0000"/>
              </a:solidFill>
            </a:endParaRPr>
          </a:p>
          <a:p>
            <a:r>
              <a:rPr kumimoji="1" lang="ja-JP" altLang="en-US" sz="1800" dirty="0">
                <a:solidFill>
                  <a:srgbClr val="FF0000"/>
                </a:solidFill>
              </a:rPr>
              <a:t>２会場の換気（</a:t>
            </a:r>
            <a:r>
              <a:rPr kumimoji="1" lang="en-US" altLang="ja-JP" sz="1800" dirty="0">
                <a:solidFill>
                  <a:srgbClr val="FF0000"/>
                </a:solidFill>
              </a:rPr>
              <a:t>30</a:t>
            </a:r>
            <a:r>
              <a:rPr kumimoji="1" lang="ja-JP" altLang="en-US" sz="1800" dirty="0">
                <a:solidFill>
                  <a:srgbClr val="FF0000"/>
                </a:solidFill>
              </a:rPr>
              <a:t>分１回）</a:t>
            </a:r>
            <a:endParaRPr kumimoji="1" lang="en-US" altLang="ja-JP" sz="1800" dirty="0">
              <a:solidFill>
                <a:srgbClr val="FF0000"/>
              </a:solidFill>
            </a:endParaRPr>
          </a:p>
          <a:p>
            <a:r>
              <a:rPr kumimoji="1" lang="ja-JP" altLang="en-US" sz="1800" dirty="0">
                <a:solidFill>
                  <a:srgbClr val="FF0000"/>
                </a:solidFill>
              </a:rPr>
              <a:t>３出入口でのアルコール消毒</a:t>
            </a:r>
            <a:endParaRPr kumimoji="1" lang="en-US" altLang="ja-JP" sz="1800" dirty="0">
              <a:solidFill>
                <a:srgbClr val="FF0000"/>
              </a:solidFill>
            </a:endParaRPr>
          </a:p>
          <a:p>
            <a:r>
              <a:rPr kumimoji="1" lang="ja-JP" altLang="en-US" sz="1800" dirty="0">
                <a:solidFill>
                  <a:srgbClr val="FF0000"/>
                </a:solidFill>
              </a:rPr>
              <a:t>４マスク着用依頼</a:t>
            </a:r>
            <a:endParaRPr kumimoji="1" lang="en-US" altLang="ja-JP" sz="1800" dirty="0">
              <a:solidFill>
                <a:srgbClr val="FF0000"/>
              </a:solidFill>
            </a:endParaRPr>
          </a:p>
        </p:txBody>
      </p:sp>
      <p:sp>
        <p:nvSpPr>
          <p:cNvPr id="21" name="テキスト ボックス 20"/>
          <p:cNvSpPr txBox="1"/>
          <p:nvPr/>
        </p:nvSpPr>
        <p:spPr>
          <a:xfrm>
            <a:off x="647700" y="10590260"/>
            <a:ext cx="1415772" cy="726304"/>
          </a:xfrm>
          <a:prstGeom prst="rect">
            <a:avLst/>
          </a:prstGeom>
          <a:noFill/>
          <a:ln>
            <a:solidFill>
              <a:schemeClr val="tx1"/>
            </a:solidFill>
          </a:ln>
        </p:spPr>
        <p:txBody>
          <a:bodyPr wrap="none" rtlCol="0" anchor="ctr" anchorCtr="1">
            <a:noAutofit/>
          </a:bodyPr>
          <a:lstStyle/>
          <a:p>
            <a:r>
              <a:rPr kumimoji="1" lang="ja-JP" altLang="en-US" sz="3200" b="1" dirty="0"/>
              <a:t>場　所</a:t>
            </a:r>
          </a:p>
        </p:txBody>
      </p:sp>
      <p:sp>
        <p:nvSpPr>
          <p:cNvPr id="22" name="テキスト ボックス 21"/>
          <p:cNvSpPr txBox="1"/>
          <p:nvPr/>
        </p:nvSpPr>
        <p:spPr>
          <a:xfrm>
            <a:off x="665131" y="11765056"/>
            <a:ext cx="1415772" cy="726304"/>
          </a:xfrm>
          <a:prstGeom prst="rect">
            <a:avLst/>
          </a:prstGeom>
          <a:noFill/>
          <a:ln>
            <a:solidFill>
              <a:schemeClr val="tx1"/>
            </a:solidFill>
          </a:ln>
        </p:spPr>
        <p:txBody>
          <a:bodyPr wrap="none" rtlCol="0" anchor="ctr" anchorCtr="1">
            <a:noAutofit/>
          </a:bodyPr>
          <a:lstStyle/>
          <a:p>
            <a:r>
              <a:rPr kumimoji="1" lang="ja-JP" altLang="en-US" sz="3200" b="1" dirty="0"/>
              <a:t>対　象</a:t>
            </a:r>
          </a:p>
        </p:txBody>
      </p:sp>
      <p:sp>
        <p:nvSpPr>
          <p:cNvPr id="24" name="テキスト ボックス 23"/>
          <p:cNvSpPr txBox="1"/>
          <p:nvPr/>
        </p:nvSpPr>
        <p:spPr>
          <a:xfrm>
            <a:off x="647700" y="13167458"/>
            <a:ext cx="1415772" cy="726304"/>
          </a:xfrm>
          <a:prstGeom prst="rect">
            <a:avLst/>
          </a:prstGeom>
          <a:noFill/>
          <a:ln>
            <a:solidFill>
              <a:schemeClr val="tx1"/>
            </a:solidFill>
          </a:ln>
        </p:spPr>
        <p:txBody>
          <a:bodyPr wrap="none" rtlCol="0" anchor="ctr" anchorCtr="1">
            <a:noAutofit/>
          </a:bodyPr>
          <a:lstStyle/>
          <a:p>
            <a:r>
              <a:rPr kumimoji="1" lang="ja-JP" altLang="en-US" sz="3200" b="1" dirty="0"/>
              <a:t>定　員</a:t>
            </a:r>
          </a:p>
        </p:txBody>
      </p:sp>
      <p:sp>
        <p:nvSpPr>
          <p:cNvPr id="28" name="AutoShape 63"/>
          <p:cNvSpPr>
            <a:spLocks noChangeArrowheads="1"/>
          </p:cNvSpPr>
          <p:nvPr/>
        </p:nvSpPr>
        <p:spPr bwMode="auto">
          <a:xfrm>
            <a:off x="6572533" y="10472446"/>
            <a:ext cx="5769819" cy="2494300"/>
          </a:xfrm>
          <a:prstGeom prst="roundRect">
            <a:avLst>
              <a:gd name="adj" fmla="val 16667"/>
            </a:avLst>
          </a:prstGeom>
          <a:solidFill>
            <a:srgbClr val="FFFFFF"/>
          </a:solidFill>
          <a:ln w="38100">
            <a:solidFill>
              <a:schemeClr val="accent4"/>
            </a:solidFill>
            <a:prstDash val="solid"/>
            <a:round/>
            <a:headEnd/>
            <a:tailEnd/>
          </a:ln>
        </p:spPr>
        <p:txBody>
          <a:bodyPr rot="0" vert="horz" wrap="square" lIns="74295" tIns="8890" rIns="74295" bIns="0" anchor="t" anchorCtr="0" upright="1">
            <a:noAutofit/>
          </a:bodyPr>
          <a:lstStyle/>
          <a:p>
            <a:pPr algn="just">
              <a:lnSpc>
                <a:spcPts val="1800"/>
              </a:lnSpc>
              <a:spcAft>
                <a:spcPts val="0"/>
              </a:spcAft>
            </a:pPr>
            <a:r>
              <a:rPr lang="ja-JP" sz="2400" b="1" u="sng" dirty="0">
                <a:effectLst/>
                <a:latin typeface="ＭＳ 明朝" panose="02020609040205080304" pitchFamily="17" charset="-128"/>
                <a:ea typeface="HG丸ｺﾞｼｯｸM-PRO" panose="020F0600000000000000" pitchFamily="50" charset="-128"/>
                <a:cs typeface="Times New Roman" panose="02020603050405020304" pitchFamily="18" charset="0"/>
              </a:rPr>
              <a:t>講師</a:t>
            </a:r>
            <a:r>
              <a:rPr lang="ja-JP" altLang="en-US" sz="2400" b="1" u="sng" dirty="0">
                <a:latin typeface="ＭＳ 明朝" panose="02020609040205080304" pitchFamily="17" charset="-128"/>
                <a:ea typeface="HG丸ｺﾞｼｯｸM-PRO" panose="020F0600000000000000" pitchFamily="50" charset="-128"/>
                <a:cs typeface="Times New Roman" panose="02020603050405020304" pitchFamily="18" charset="0"/>
              </a:rPr>
              <a:t>紹介</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1800"/>
              </a:lnSpc>
              <a:spcAft>
                <a:spcPts val="0"/>
              </a:spcAft>
            </a:pPr>
            <a:endParaRPr lang="en-US" altLang="ja-JP" sz="2400" b="1" dirty="0">
              <a:effectLst/>
              <a:latin typeface="ＭＳ 明朝" panose="02020609040205080304" pitchFamily="17"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sz="2800" b="1" dirty="0">
                <a:effectLst/>
                <a:latin typeface="ＭＳ 明朝" panose="02020609040205080304" pitchFamily="17" charset="-128"/>
                <a:ea typeface="HG丸ｺﾞｼｯｸM-PRO" panose="020F0600000000000000" pitchFamily="50" charset="-128"/>
                <a:cs typeface="Times New Roman" panose="02020603050405020304" pitchFamily="18" charset="0"/>
              </a:rPr>
              <a:t>桑原たか子</a:t>
            </a:r>
            <a:r>
              <a:rPr lang="ja-JP" sz="2400" b="1" dirty="0">
                <a:effectLst/>
                <a:latin typeface="ＭＳ 明朝" panose="02020609040205080304" pitchFamily="17" charset="-128"/>
                <a:ea typeface="HG丸ｺﾞｼｯｸM-PRO" panose="020F0600000000000000" pitchFamily="50" charset="-128"/>
                <a:cs typeface="Times New Roman" panose="02020603050405020304" pitchFamily="18" charset="0"/>
              </a:rPr>
              <a:t>さん</a:t>
            </a:r>
            <a:r>
              <a:rPr lang="ja-JP" sz="1800" b="1" dirty="0">
                <a:effectLst/>
                <a:latin typeface="ＭＳ 明朝" panose="02020609040205080304" pitchFamily="17" charset="-128"/>
                <a:ea typeface="HG丸ｺﾞｼｯｸM-PRO" panose="020F0600000000000000" pitchFamily="50" charset="-128"/>
                <a:cs typeface="Times New Roman" panose="02020603050405020304" pitchFamily="18" charset="0"/>
              </a:rPr>
              <a:t>：</a:t>
            </a:r>
            <a:r>
              <a:rPr lang="ja-JP" sz="1600" dirty="0">
                <a:effectLst/>
                <a:latin typeface="ＭＳ 明朝" panose="02020609040205080304" pitchFamily="17" charset="-128"/>
                <a:ea typeface="HG丸ｺﾞｼｯｸM-PRO" panose="020F0600000000000000" pitchFamily="50" charset="-128"/>
                <a:cs typeface="Times New Roman" panose="02020603050405020304" pitchFamily="18" charset="0"/>
              </a:rPr>
              <a:t>ファイアースポット代表</a:t>
            </a:r>
            <a:endParaRPr lang="en-US" altLang="ja-JP" sz="1600" dirty="0">
              <a:effectLst/>
              <a:latin typeface="ＭＳ 明朝" panose="02020609040205080304" pitchFamily="17" charset="-128"/>
              <a:ea typeface="HG丸ｺﾞｼｯｸM-PRO" panose="020F0600000000000000" pitchFamily="50" charset="-128"/>
              <a:cs typeface="Times New Roman" panose="02020603050405020304" pitchFamily="18" charset="0"/>
            </a:endParaRPr>
          </a:p>
          <a:p>
            <a:pPr algn="just">
              <a:lnSpc>
                <a:spcPts val="1800"/>
              </a:lnSpc>
              <a:spcAft>
                <a:spcPts val="0"/>
              </a:spcAft>
            </a:pPr>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9700" algn="just">
              <a:spcAft>
                <a:spcPts val="0"/>
              </a:spcAft>
            </a:pPr>
            <a:r>
              <a:rPr lang="ja-JP" sz="1800" dirty="0">
                <a:effectLst/>
                <a:latin typeface="ＭＳ 明朝" panose="02020609040205080304" pitchFamily="17" charset="-128"/>
                <a:ea typeface="HG丸ｺﾞｼｯｸM-PRO" panose="020F0600000000000000" pitchFamily="50" charset="-128"/>
                <a:cs typeface="Times New Roman" panose="02020603050405020304" pitchFamily="18" charset="0"/>
              </a:rPr>
              <a:t>接遇マナー＆企業コンサルタント</a:t>
            </a:r>
            <a:endParaRPr lang="en-US" altLang="ja-JP" sz="1800" dirty="0">
              <a:effectLst/>
              <a:latin typeface="ＭＳ 明朝" panose="02020609040205080304" pitchFamily="17" charset="-128"/>
              <a:ea typeface="HG丸ｺﾞｼｯｸM-PRO" panose="020F0600000000000000" pitchFamily="50" charset="-128"/>
              <a:cs typeface="Times New Roman" panose="02020603050405020304" pitchFamily="18" charset="0"/>
            </a:endParaRPr>
          </a:p>
          <a:p>
            <a:pPr indent="139700" algn="just">
              <a:spcAft>
                <a:spcPts val="0"/>
              </a:spcAft>
            </a:pPr>
            <a:r>
              <a:rPr lang="ja-JP" sz="1800" dirty="0">
                <a:effectLst/>
                <a:latin typeface="ＭＳ 明朝" panose="02020609040205080304" pitchFamily="17" charset="-128"/>
                <a:ea typeface="HG丸ｺﾞｼｯｸM-PRO" panose="020F0600000000000000" pitchFamily="50" charset="-128"/>
                <a:cs typeface="Times New Roman" panose="02020603050405020304" pitchFamily="18" charset="0"/>
              </a:rPr>
              <a:t>（日本マナー・プロトコール協会認定講師）</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9700" algn="just">
              <a:spcAft>
                <a:spcPts val="0"/>
              </a:spcAft>
            </a:pPr>
            <a:r>
              <a:rPr lang="ja-JP" sz="1800" dirty="0">
                <a:effectLst/>
                <a:latin typeface="ＭＳ 明朝" panose="02020609040205080304" pitchFamily="17" charset="-128"/>
                <a:ea typeface="HG丸ｺﾞｼｯｸM-PRO" panose="020F0600000000000000" pitchFamily="50" charset="-128"/>
                <a:cs typeface="Times New Roman" panose="02020603050405020304" pitchFamily="18" charset="0"/>
              </a:rPr>
              <a:t>企業や自治体等における研修・講演など年間</a:t>
            </a:r>
            <a:r>
              <a:rPr lang="ja-JP" altLang="en-US" sz="1800" dirty="0">
                <a:effectLst/>
                <a:latin typeface="ＭＳ 明朝" panose="02020609040205080304" pitchFamily="17" charset="-128"/>
                <a:ea typeface="HG丸ｺﾞｼｯｸM-PRO" panose="020F0600000000000000" pitchFamily="50" charset="-128"/>
                <a:cs typeface="Times New Roman" panose="02020603050405020304" pitchFamily="18" charset="0"/>
              </a:rPr>
              <a:t>２００</a:t>
            </a:r>
            <a:r>
              <a:rPr lang="ja-JP" sz="1800" dirty="0">
                <a:effectLst/>
                <a:latin typeface="ＭＳ 明朝" panose="02020609040205080304" pitchFamily="17" charset="-128"/>
                <a:ea typeface="HG丸ｺﾞｼｯｸM-PRO" panose="020F0600000000000000" pitchFamily="50" charset="-128"/>
                <a:cs typeface="Times New Roman" panose="02020603050405020304" pitchFamily="18" charset="0"/>
              </a:rPr>
              <a:t>回を数え、幅広い実体験に基づいた、わかりやすく説得力あるセミナーが好評。</a:t>
            </a:r>
            <a:r>
              <a:rPr lang="ja-JP" altLang="en-US" sz="1400" dirty="0">
                <a:effectLst/>
                <a:latin typeface="ＭＳ 明朝" panose="02020609040205080304" pitchFamily="17" charset="-128"/>
                <a:ea typeface="HG丸ｺﾞｼｯｸM-PRO" panose="020F0600000000000000" pitchFamily="50" charset="-128"/>
                <a:cs typeface="Times New Roman" panose="02020603050405020304" pitchFamily="18" charset="0"/>
              </a:rPr>
              <a:t>　　</a:t>
            </a:r>
            <a:endParaRPr lang="en-US" altLang="ja-JP" sz="1400" dirty="0">
              <a:effectLst/>
              <a:latin typeface="ＭＳ 明朝" panose="02020609040205080304" pitchFamily="17" charset="-128"/>
              <a:ea typeface="HG丸ｺﾞｼｯｸM-PRO" panose="020F0600000000000000" pitchFamily="50" charset="-128"/>
              <a:cs typeface="Times New Roman" panose="02020603050405020304" pitchFamily="18" charset="0"/>
            </a:endParaRPr>
          </a:p>
          <a:p>
            <a:pPr indent="139700" algn="just">
              <a:lnSpc>
                <a:spcPts val="1800"/>
              </a:lnSpc>
              <a:spcAft>
                <a:spcPts val="0"/>
              </a:spcAft>
            </a:pPr>
            <a:endParaRPr lang="ja-JP" sz="16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1" name="AutoShape 63"/>
          <p:cNvSpPr>
            <a:spLocks noChangeArrowheads="1"/>
          </p:cNvSpPr>
          <p:nvPr/>
        </p:nvSpPr>
        <p:spPr bwMode="auto">
          <a:xfrm>
            <a:off x="6590009" y="13146495"/>
            <a:ext cx="5769819" cy="3442279"/>
          </a:xfrm>
          <a:prstGeom prst="roundRect">
            <a:avLst>
              <a:gd name="adj" fmla="val 16667"/>
            </a:avLst>
          </a:prstGeom>
          <a:solidFill>
            <a:srgbClr val="FFFFFF"/>
          </a:solidFill>
          <a:ln w="38100">
            <a:solidFill>
              <a:schemeClr val="accent4"/>
            </a:solidFill>
            <a:prstDash val="solid"/>
            <a:round/>
            <a:headEnd/>
            <a:tailEnd/>
          </a:ln>
        </p:spPr>
        <p:txBody>
          <a:bodyPr rot="0" vert="horz" wrap="square" lIns="74295" tIns="8890" rIns="74295" bIns="0" anchor="t" anchorCtr="0" upright="1">
            <a:noAutofit/>
          </a:bodyPr>
          <a:lstStyle/>
          <a:p>
            <a:pPr algn="just">
              <a:lnSpc>
                <a:spcPts val="1800"/>
              </a:lnSpc>
              <a:spcAft>
                <a:spcPts val="0"/>
              </a:spcAft>
            </a:pPr>
            <a:endParaRPr lang="ja-JP" sz="16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4" name="テキスト ボックス 33"/>
          <p:cNvSpPr txBox="1"/>
          <p:nvPr/>
        </p:nvSpPr>
        <p:spPr>
          <a:xfrm>
            <a:off x="647700" y="14379183"/>
            <a:ext cx="1415772" cy="726304"/>
          </a:xfrm>
          <a:prstGeom prst="rect">
            <a:avLst/>
          </a:prstGeom>
          <a:solidFill>
            <a:schemeClr val="bg1"/>
          </a:solidFill>
          <a:ln>
            <a:solidFill>
              <a:schemeClr val="tx1"/>
            </a:solidFill>
          </a:ln>
        </p:spPr>
        <p:txBody>
          <a:bodyPr wrap="none" rtlCol="0" anchor="ctr" anchorCtr="1">
            <a:noAutofit/>
          </a:bodyPr>
          <a:lstStyle/>
          <a:p>
            <a:r>
              <a:rPr kumimoji="1" lang="ja-JP" altLang="en-US" sz="2400" b="1" dirty="0"/>
              <a:t>感染対策</a:t>
            </a:r>
          </a:p>
        </p:txBody>
      </p:sp>
      <p:sp>
        <p:nvSpPr>
          <p:cNvPr id="41" name="正方形/長方形 40"/>
          <p:cNvSpPr/>
          <p:nvPr/>
        </p:nvSpPr>
        <p:spPr>
          <a:xfrm>
            <a:off x="4407877" y="9645570"/>
            <a:ext cx="3892061" cy="746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游ゴシック" panose="020B0400000000000000" pitchFamily="50" charset="-128"/>
                <a:ea typeface="游ゴシック" panose="020B0400000000000000" pitchFamily="50" charset="-128"/>
              </a:rPr>
              <a:t>午後２時から　４時まで</a:t>
            </a:r>
            <a:endParaRPr kumimoji="1" lang="en-US" altLang="ja-JP" sz="2000" b="1" dirty="0">
              <a:solidFill>
                <a:schemeClr val="tx1"/>
              </a:solidFill>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5"/>
          <a:stretch>
            <a:fillRect/>
          </a:stretch>
        </p:blipFill>
        <p:spPr>
          <a:xfrm>
            <a:off x="7133433" y="13236936"/>
            <a:ext cx="4682969" cy="3240690"/>
          </a:xfrm>
          <a:prstGeom prst="rect">
            <a:avLst/>
          </a:prstGeom>
        </p:spPr>
      </p:pic>
    </p:spTree>
    <p:extLst>
      <p:ext uri="{BB962C8B-B14F-4D97-AF65-F5344CB8AC3E}">
        <p14:creationId xmlns:p14="http://schemas.microsoft.com/office/powerpoint/2010/main" val="81808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599988" cy="180006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8"/>
          <p:cNvSpPr>
            <a:spLocks noChangeArrowheads="1"/>
          </p:cNvSpPr>
          <p:nvPr/>
        </p:nvSpPr>
        <p:spPr bwMode="auto">
          <a:xfrm>
            <a:off x="7348538" y="11850053"/>
            <a:ext cx="125999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48196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8196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8196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8196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8196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8196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8196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8196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819650" algn="l"/>
              </a:tabLs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tab pos="4819650" algn="l"/>
              </a:tabLst>
            </a:pPr>
            <a:endParaRPr kumimoji="0" lang="ja-JP" altLang="ja-JP" sz="1200" b="0" i="0" u="none" strike="noStrike" cap="none" normalizeH="0" baseline="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tab pos="4819650" algn="l"/>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133350" algn="l" defTabSz="914400" rtl="0" eaLnBrk="0" fontAlgn="base" latinLnBrk="0" hangingPunct="0">
              <a:lnSpc>
                <a:spcPct val="100000"/>
              </a:lnSpc>
              <a:spcBef>
                <a:spcPct val="0"/>
              </a:spcBef>
              <a:spcAft>
                <a:spcPct val="0"/>
              </a:spcAft>
              <a:buClrTx/>
              <a:buSzTx/>
              <a:buFontTx/>
              <a:buNone/>
              <a:tabLst>
                <a:tab pos="4819650" algn="l"/>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テキスト ボックス 13"/>
          <p:cNvSpPr txBox="1"/>
          <p:nvPr/>
        </p:nvSpPr>
        <p:spPr>
          <a:xfrm>
            <a:off x="2034540" y="434340"/>
            <a:ext cx="8572500" cy="1303306"/>
          </a:xfrm>
          <a:prstGeom prst="rect">
            <a:avLst/>
          </a:prstGeom>
          <a:noFill/>
        </p:spPr>
        <p:txBody>
          <a:bodyPr wrap="square" rtlCol="0">
            <a:spAutoFit/>
          </a:bodyPr>
          <a:lstStyle/>
          <a:p>
            <a:pPr algn="ctr"/>
            <a:r>
              <a:rPr kumimoji="1" lang="ja-JP" altLang="en-US" sz="4000" b="1" dirty="0"/>
              <a:t>受講申込書</a:t>
            </a:r>
            <a:endParaRPr kumimoji="1" lang="en-US" altLang="ja-JP" sz="4000" b="1" dirty="0"/>
          </a:p>
          <a:p>
            <a:pPr algn="ctr"/>
            <a:endParaRPr kumimoji="1" lang="en-US" altLang="ja-JP" dirty="0"/>
          </a:p>
          <a:p>
            <a:pPr algn="ctr"/>
            <a:r>
              <a:rPr kumimoji="1" lang="ja-JP" altLang="en-US" sz="2000" dirty="0"/>
              <a:t>（山鹿市役所　人権啓発課　男女共同参画推進室行き）</a:t>
            </a:r>
          </a:p>
        </p:txBody>
      </p:sp>
      <p:sp>
        <p:nvSpPr>
          <p:cNvPr id="15" name="AutoShape 26"/>
          <p:cNvSpPr>
            <a:spLocks noChangeArrowheads="1"/>
          </p:cNvSpPr>
          <p:nvPr/>
        </p:nvSpPr>
        <p:spPr bwMode="auto">
          <a:xfrm>
            <a:off x="7006510" y="10084520"/>
            <a:ext cx="3422333" cy="985362"/>
          </a:xfrm>
          <a:prstGeom prst="roundRect">
            <a:avLst>
              <a:gd name="adj" fmla="val 16667"/>
            </a:avLst>
          </a:prstGeom>
          <a:solidFill>
            <a:schemeClr val="accent4">
              <a:lumMod val="20000"/>
              <a:lumOff val="80000"/>
            </a:schemeClr>
          </a:solidFill>
          <a:ln w="63500" cmpd="dbl">
            <a:solidFill>
              <a:srgbClr val="000000"/>
            </a:solidFill>
            <a:round/>
            <a:headEnd/>
            <a:tailEnd/>
          </a:ln>
        </p:spPr>
        <p:txBody>
          <a:bodyPr rot="0" vert="horz" wrap="square" lIns="74295" tIns="8890" rIns="74295" bIns="8890" anchor="ctr" anchorCtr="1">
            <a:noAutofit/>
          </a:bodyPr>
          <a:lstStyle/>
          <a:p>
            <a:pPr algn="ctr">
              <a:spcAft>
                <a:spcPts val="0"/>
              </a:spcAft>
            </a:pPr>
            <a:r>
              <a:rPr lang="ja-JP" sz="3600" dirty="0">
                <a:effectLst/>
                <a:latin typeface="+mj-ea"/>
                <a:ea typeface="+mj-ea"/>
                <a:cs typeface="Times New Roman" panose="02020603050405020304" pitchFamily="18" charset="0"/>
              </a:rPr>
              <a:t>申込締切</a:t>
            </a:r>
            <a:endParaRPr lang="ja-JP" sz="3200" dirty="0">
              <a:effectLst/>
              <a:latin typeface="+mj-ea"/>
              <a:ea typeface="+mj-ea"/>
              <a:cs typeface="Times New Roman" panose="02020603050405020304" pitchFamily="18" charset="0"/>
            </a:endParaRPr>
          </a:p>
        </p:txBody>
      </p:sp>
      <p:sp>
        <p:nvSpPr>
          <p:cNvPr id="16" name="AutoShape 26"/>
          <p:cNvSpPr>
            <a:spLocks noChangeArrowheads="1"/>
          </p:cNvSpPr>
          <p:nvPr/>
        </p:nvSpPr>
        <p:spPr bwMode="auto">
          <a:xfrm>
            <a:off x="938238" y="10064590"/>
            <a:ext cx="3450882" cy="952977"/>
          </a:xfrm>
          <a:prstGeom prst="roundRect">
            <a:avLst>
              <a:gd name="adj" fmla="val 16667"/>
            </a:avLst>
          </a:prstGeom>
          <a:solidFill>
            <a:schemeClr val="accent4">
              <a:lumMod val="20000"/>
              <a:lumOff val="80000"/>
            </a:schemeClr>
          </a:solidFill>
          <a:ln w="63500" cmpd="dbl">
            <a:solidFill>
              <a:srgbClr val="000000"/>
            </a:solidFill>
            <a:round/>
            <a:headEnd/>
            <a:tailEnd/>
          </a:ln>
        </p:spPr>
        <p:txBody>
          <a:bodyPr rot="0" vert="horz" wrap="none" lIns="74295" tIns="8890" rIns="74295" bIns="8890" anchor="ctr" anchorCtr="1">
            <a:noAutofit/>
          </a:bodyPr>
          <a:lstStyle/>
          <a:p>
            <a:pPr algn="ctr">
              <a:spcAft>
                <a:spcPts val="0"/>
              </a:spcAft>
            </a:pPr>
            <a:r>
              <a:rPr lang="ja-JP" sz="3600" dirty="0">
                <a:effectLst/>
                <a:latin typeface="+mn-ea"/>
                <a:cs typeface="Times New Roman" panose="02020603050405020304" pitchFamily="18" charset="0"/>
              </a:rPr>
              <a:t>申込方法</a:t>
            </a:r>
            <a:endParaRPr lang="ja-JP" sz="1200" dirty="0">
              <a:effectLst/>
              <a:latin typeface="+mn-ea"/>
              <a:cs typeface="Times New Roman" panose="02020603050405020304" pitchFamily="18" charset="0"/>
            </a:endParaRPr>
          </a:p>
        </p:txBody>
      </p:sp>
      <p:sp>
        <p:nvSpPr>
          <p:cNvPr id="18" name="正方形/長方形 17"/>
          <p:cNvSpPr/>
          <p:nvPr/>
        </p:nvSpPr>
        <p:spPr>
          <a:xfrm>
            <a:off x="6561798" y="11259444"/>
            <a:ext cx="4868008" cy="9829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２０２２年４月１１日（月）</a:t>
            </a:r>
          </a:p>
        </p:txBody>
      </p:sp>
      <p:sp>
        <p:nvSpPr>
          <p:cNvPr id="19" name="正方形/長方形 18"/>
          <p:cNvSpPr/>
          <p:nvPr/>
        </p:nvSpPr>
        <p:spPr>
          <a:xfrm>
            <a:off x="720579" y="11155680"/>
            <a:ext cx="5120640" cy="5074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E-Mail </a:t>
            </a:r>
            <a:r>
              <a:rPr lang="ja-JP" altLang="ja-JP" dirty="0">
                <a:solidFill>
                  <a:schemeClr val="tx1"/>
                </a:solidFill>
              </a:rPr>
              <a:t>または</a:t>
            </a:r>
            <a:r>
              <a:rPr lang="en-US" altLang="ja-JP" dirty="0">
                <a:solidFill>
                  <a:schemeClr val="tx1"/>
                </a:solidFill>
              </a:rPr>
              <a:t> FAX</a:t>
            </a:r>
            <a:r>
              <a:rPr lang="ja-JP" altLang="ja-JP" dirty="0">
                <a:solidFill>
                  <a:schemeClr val="tx1"/>
                </a:solidFill>
              </a:rPr>
              <a:t>に</a:t>
            </a:r>
            <a:endParaRPr lang="en-US" altLang="ja-JP" dirty="0">
              <a:solidFill>
                <a:schemeClr val="tx1"/>
              </a:solidFill>
            </a:endParaRPr>
          </a:p>
          <a:p>
            <a:endParaRPr lang="ja-JP" altLang="ja-JP" dirty="0">
              <a:solidFill>
                <a:schemeClr val="tx1"/>
              </a:solidFill>
            </a:endParaRPr>
          </a:p>
          <a:p>
            <a:r>
              <a:rPr lang="ja-JP" altLang="en-US" sz="2000" dirty="0">
                <a:solidFill>
                  <a:schemeClr val="tx1"/>
                </a:solidFill>
              </a:rPr>
              <a:t>①</a:t>
            </a:r>
            <a:r>
              <a:rPr lang="ja-JP" altLang="ja-JP" sz="2000" dirty="0">
                <a:solidFill>
                  <a:schemeClr val="tx1"/>
                </a:solidFill>
              </a:rPr>
              <a:t>名前（ふりがな）</a:t>
            </a:r>
          </a:p>
          <a:p>
            <a:r>
              <a:rPr lang="ja-JP" altLang="en-US" sz="2000" dirty="0">
                <a:solidFill>
                  <a:schemeClr val="tx1"/>
                </a:solidFill>
              </a:rPr>
              <a:t>②</a:t>
            </a:r>
            <a:r>
              <a:rPr lang="ja-JP" altLang="ja-JP" sz="2000" dirty="0">
                <a:solidFill>
                  <a:schemeClr val="tx1"/>
                </a:solidFill>
              </a:rPr>
              <a:t>年齢</a:t>
            </a:r>
          </a:p>
          <a:p>
            <a:r>
              <a:rPr lang="ja-JP" altLang="en-US" sz="2000" dirty="0">
                <a:solidFill>
                  <a:schemeClr val="tx1"/>
                </a:solidFill>
              </a:rPr>
              <a:t>③</a:t>
            </a:r>
            <a:r>
              <a:rPr lang="ja-JP" altLang="ja-JP" sz="2000" dirty="0">
                <a:solidFill>
                  <a:schemeClr val="tx1"/>
                </a:solidFill>
              </a:rPr>
              <a:t>住所</a:t>
            </a:r>
          </a:p>
          <a:p>
            <a:r>
              <a:rPr lang="ja-JP" altLang="en-US" sz="2000" dirty="0">
                <a:solidFill>
                  <a:schemeClr val="tx1"/>
                </a:solidFill>
              </a:rPr>
              <a:t>④</a:t>
            </a:r>
            <a:r>
              <a:rPr lang="ja-JP" altLang="ja-JP" sz="2000" dirty="0">
                <a:solidFill>
                  <a:schemeClr val="tx1"/>
                </a:solidFill>
              </a:rPr>
              <a:t>所属（会社名）</a:t>
            </a:r>
          </a:p>
          <a:p>
            <a:r>
              <a:rPr lang="ja-JP" altLang="en-US" sz="2000" dirty="0">
                <a:solidFill>
                  <a:schemeClr val="tx1"/>
                </a:solidFill>
              </a:rPr>
              <a:t>⑤</a:t>
            </a:r>
            <a:r>
              <a:rPr lang="ja-JP" altLang="ja-JP" sz="2000" dirty="0">
                <a:solidFill>
                  <a:schemeClr val="tx1"/>
                </a:solidFill>
              </a:rPr>
              <a:t>職種</a:t>
            </a:r>
          </a:p>
          <a:p>
            <a:r>
              <a:rPr lang="ja-JP" altLang="en-US" sz="2000" dirty="0">
                <a:solidFill>
                  <a:schemeClr val="tx1"/>
                </a:solidFill>
              </a:rPr>
              <a:t>⑥</a:t>
            </a:r>
            <a:r>
              <a:rPr lang="ja-JP" altLang="ja-JP" sz="2000" dirty="0">
                <a:solidFill>
                  <a:schemeClr val="tx1"/>
                </a:solidFill>
              </a:rPr>
              <a:t>連絡先</a:t>
            </a:r>
          </a:p>
          <a:p>
            <a:r>
              <a:rPr lang="ja-JP" altLang="en-US" sz="2000" dirty="0">
                <a:solidFill>
                  <a:schemeClr val="tx1"/>
                </a:solidFill>
              </a:rPr>
              <a:t>⑦申込</a:t>
            </a:r>
            <a:r>
              <a:rPr lang="ja-JP" altLang="ja-JP" sz="2000" dirty="0">
                <a:solidFill>
                  <a:schemeClr val="tx1"/>
                </a:solidFill>
              </a:rPr>
              <a:t>理由</a:t>
            </a:r>
          </a:p>
          <a:p>
            <a:endParaRPr lang="en-US" altLang="ja-JP" dirty="0">
              <a:solidFill>
                <a:schemeClr val="tx1"/>
              </a:solidFill>
            </a:endParaRPr>
          </a:p>
          <a:p>
            <a:r>
              <a:rPr lang="ja-JP" altLang="ja-JP" dirty="0">
                <a:solidFill>
                  <a:schemeClr val="tx1"/>
                </a:solidFill>
              </a:rPr>
              <a:t>を記入のうえ、下記へお申込みください。</a:t>
            </a:r>
            <a:endParaRPr lang="en-US" altLang="ja-JP" dirty="0">
              <a:solidFill>
                <a:schemeClr val="tx1"/>
              </a:solidFill>
            </a:endParaRPr>
          </a:p>
          <a:p>
            <a:endParaRPr lang="ja-JP" altLang="ja-JP" dirty="0">
              <a:solidFill>
                <a:schemeClr val="tx1"/>
              </a:solidFill>
            </a:endParaRPr>
          </a:p>
          <a:p>
            <a:r>
              <a:rPr lang="ja-JP" altLang="ja-JP" dirty="0">
                <a:solidFill>
                  <a:schemeClr val="tx1"/>
                </a:solidFill>
              </a:rPr>
              <a:t>＊申込後は、男女共同参画推進室より確認の</a:t>
            </a:r>
            <a:endParaRPr lang="en-US" altLang="ja-JP" dirty="0">
              <a:solidFill>
                <a:schemeClr val="tx1"/>
              </a:solidFill>
            </a:endParaRPr>
          </a:p>
          <a:p>
            <a:r>
              <a:rPr lang="ja-JP" altLang="en-US" dirty="0">
                <a:solidFill>
                  <a:schemeClr val="tx1"/>
                </a:solidFill>
              </a:rPr>
              <a:t>　</a:t>
            </a:r>
            <a:r>
              <a:rPr lang="ja-JP" altLang="ja-JP" dirty="0">
                <a:solidFill>
                  <a:schemeClr val="tx1"/>
                </a:solidFill>
              </a:rPr>
              <a:t>連絡を差し上げます。</a:t>
            </a:r>
          </a:p>
          <a:p>
            <a:r>
              <a:rPr lang="ja-JP" altLang="ja-JP" dirty="0">
                <a:solidFill>
                  <a:schemeClr val="tx1"/>
                </a:solidFill>
              </a:rPr>
              <a:t>＊個人情報は、目的以外には使用しません。</a:t>
            </a:r>
          </a:p>
          <a:p>
            <a:pPr algn="ctr"/>
            <a:endParaRPr kumimoji="1" lang="ja-JP" altLang="en-US" dirty="0">
              <a:solidFill>
                <a:schemeClr val="tx1"/>
              </a:solidFill>
            </a:endParaRPr>
          </a:p>
        </p:txBody>
      </p:sp>
      <p:graphicFrame>
        <p:nvGraphicFramePr>
          <p:cNvPr id="20" name="表 19"/>
          <p:cNvGraphicFramePr>
            <a:graphicFrameLocks noGrp="1"/>
          </p:cNvGraphicFramePr>
          <p:nvPr>
            <p:extLst>
              <p:ext uri="{D42A27DB-BD31-4B8C-83A1-F6EECF244321}">
                <p14:modId xmlns:p14="http://schemas.microsoft.com/office/powerpoint/2010/main" val="3681805579"/>
              </p:ext>
            </p:extLst>
          </p:nvPr>
        </p:nvGraphicFramePr>
        <p:xfrm>
          <a:off x="720578" y="1873262"/>
          <a:ext cx="11372364" cy="8004410"/>
        </p:xfrm>
        <a:graphic>
          <a:graphicData uri="http://schemas.openxmlformats.org/drawingml/2006/table">
            <a:tbl>
              <a:tblPr firstRow="1" bandRow="1">
                <a:tableStyleId>{5C22544A-7EE6-4342-B048-85BDC9FD1C3A}</a:tableStyleId>
              </a:tblPr>
              <a:tblGrid>
                <a:gridCol w="2843091">
                  <a:extLst>
                    <a:ext uri="{9D8B030D-6E8A-4147-A177-3AD203B41FA5}">
                      <a16:colId xmlns:a16="http://schemas.microsoft.com/office/drawing/2014/main" val="20000"/>
                    </a:ext>
                  </a:extLst>
                </a:gridCol>
                <a:gridCol w="4002991">
                  <a:extLst>
                    <a:ext uri="{9D8B030D-6E8A-4147-A177-3AD203B41FA5}">
                      <a16:colId xmlns:a16="http://schemas.microsoft.com/office/drawing/2014/main" val="20001"/>
                    </a:ext>
                  </a:extLst>
                </a:gridCol>
                <a:gridCol w="1683191">
                  <a:extLst>
                    <a:ext uri="{9D8B030D-6E8A-4147-A177-3AD203B41FA5}">
                      <a16:colId xmlns:a16="http://schemas.microsoft.com/office/drawing/2014/main" val="20002"/>
                    </a:ext>
                  </a:extLst>
                </a:gridCol>
                <a:gridCol w="2843091">
                  <a:extLst>
                    <a:ext uri="{9D8B030D-6E8A-4147-A177-3AD203B41FA5}">
                      <a16:colId xmlns:a16="http://schemas.microsoft.com/office/drawing/2014/main" val="20003"/>
                    </a:ext>
                  </a:extLst>
                </a:gridCol>
              </a:tblGrid>
              <a:tr h="1103606">
                <a:tc>
                  <a:txBody>
                    <a:bodyPr/>
                    <a:lstStyle/>
                    <a:p>
                      <a:r>
                        <a:rPr kumimoji="1" lang="ja-JP" altLang="en-US" b="0" dirty="0">
                          <a:solidFill>
                            <a:schemeClr val="tx1"/>
                          </a:solidFill>
                        </a:rPr>
                        <a:t>講座名</a:t>
                      </a:r>
                      <a:endParaRPr kumimoji="1" lang="en-US" altLang="ja-JP" b="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sz="3200" dirty="0">
                          <a:solidFill>
                            <a:schemeClr val="tx1"/>
                          </a:solidFill>
                        </a:rPr>
                        <a:t>ビジネスマナー講座</a:t>
                      </a:r>
                      <a:r>
                        <a:rPr kumimoji="1" lang="ja-JP" altLang="en-US" dirty="0">
                          <a:solidFill>
                            <a:schemeClr val="tx1"/>
                          </a:solidFill>
                        </a:rPr>
                        <a:t>　</a:t>
                      </a:r>
                      <a:endParaRPr kumimoji="1" lang="ja-JP" altLang="en-US" b="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3572">
                <a:tc rowSpan="2">
                  <a:txBody>
                    <a:bodyPr/>
                    <a:lstStyle/>
                    <a:p>
                      <a:r>
                        <a:rPr kumimoji="1" lang="ja-JP" altLang="en-US" dirty="0"/>
                        <a:t>　</a:t>
                      </a:r>
                      <a:r>
                        <a:rPr kumimoji="1" lang="ja-JP" altLang="en-US" sz="1800" dirty="0"/>
                        <a:t>ふりがな</a:t>
                      </a:r>
                      <a:endParaRPr kumimoji="1" lang="en-US" altLang="ja-JP" sz="1800" dirty="0"/>
                    </a:p>
                    <a:p>
                      <a:r>
                        <a:rPr kumimoji="1" lang="ja-JP" altLang="en-US" dirty="0"/>
                        <a:t>①名　前</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ash"/>
                      <a:round/>
                      <a:headEnd type="none" w="med" len="med"/>
                      <a:tailEnd type="none" w="med" len="med"/>
                    </a:lnB>
                    <a:solidFill>
                      <a:schemeClr val="bg1"/>
                    </a:solidFill>
                  </a:tcPr>
                </a:tc>
                <a:tc rowSpan="2">
                  <a:txBody>
                    <a:bodyPr/>
                    <a:lstStyle/>
                    <a:p>
                      <a:r>
                        <a:rPr kumimoji="1" lang="ja-JP" altLang="en-US" dirty="0"/>
                        <a:t>②年　齢</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03606">
                <a:tc vMerge="1">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03606">
                <a:tc>
                  <a:txBody>
                    <a:bodyPr/>
                    <a:lstStyle/>
                    <a:p>
                      <a:r>
                        <a:rPr kumimoji="1" lang="ja-JP" altLang="en-US" dirty="0"/>
                        <a:t>③住　所</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dirty="0"/>
                        <a:t>〒</a:t>
                      </a:r>
                      <a:endParaRPr kumimoji="1" lang="en-US" altLang="ja-JP" dirty="0"/>
                    </a:p>
                    <a:p>
                      <a:endParaRPr kumimoji="1" lang="ja-JP"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03606">
                <a:tc>
                  <a:txBody>
                    <a:bodyPr/>
                    <a:lstStyle/>
                    <a:p>
                      <a:r>
                        <a:rPr kumimoji="1" lang="ja-JP" altLang="en-US" dirty="0"/>
                        <a:t>④所　属</a:t>
                      </a:r>
                      <a:endParaRPr kumimoji="1" lang="en-US" altLang="ja-JP" dirty="0"/>
                    </a:p>
                    <a:p>
                      <a:r>
                        <a:rPr kumimoji="1" lang="ja-JP" altLang="en-US" dirty="0"/>
                        <a:t>（会社名）</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⑤職　種</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21202">
                <a:tc>
                  <a:txBody>
                    <a:bodyPr/>
                    <a:lstStyle/>
                    <a:p>
                      <a:r>
                        <a:rPr kumimoji="1" lang="ja-JP" altLang="en-US" dirty="0"/>
                        <a:t>⑥連絡先</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dirty="0"/>
                        <a:t>ＴＥＬ：</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800" dirty="0"/>
                        <a:t>Ｅ</a:t>
                      </a:r>
                      <a:r>
                        <a:rPr kumimoji="1" lang="en-US" altLang="ja-JP" sz="1800" dirty="0"/>
                        <a:t>-</a:t>
                      </a:r>
                      <a:r>
                        <a:rPr kumimoji="1" lang="ja-JP" altLang="en-US" sz="1800" dirty="0"/>
                        <a:t>Ｍａｉｌ：</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1606">
                <a:tc rowSpan="2">
                  <a:txBody>
                    <a:bodyPr/>
                    <a:lstStyle/>
                    <a:p>
                      <a:r>
                        <a:rPr kumimoji="1" lang="ja-JP" altLang="en-US" dirty="0"/>
                        <a:t>⑦申込理由</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sz="2000" dirty="0"/>
                        <a:t>参考のため、本講座を申し込みされた動機や目的をご記載下さい。</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103606">
                <a:tc vMerge="1">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3">
                  <a:txBody>
                    <a:bodyPr/>
                    <a:lstStyle/>
                    <a:p>
                      <a:endParaRPr kumimoji="1" lang="ja-JP"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21" name="角丸四角形 20"/>
          <p:cNvSpPr/>
          <p:nvPr/>
        </p:nvSpPr>
        <p:spPr>
          <a:xfrm>
            <a:off x="276504" y="16440865"/>
            <a:ext cx="12088708" cy="12299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1977" dirty="0">
                <a:solidFill>
                  <a:prstClr val="black"/>
                </a:solidFill>
              </a:rPr>
              <a:t>問合せ先</a:t>
            </a:r>
            <a:endParaRPr kumimoji="1" lang="en-US" altLang="ja-JP" sz="1977" dirty="0">
              <a:solidFill>
                <a:prstClr val="black"/>
              </a:solidFill>
            </a:endParaRPr>
          </a:p>
          <a:p>
            <a:pPr lvl="0" algn="ctr"/>
            <a:r>
              <a:rPr kumimoji="1" lang="ja-JP" altLang="en-US" sz="1977" dirty="0">
                <a:solidFill>
                  <a:prstClr val="black"/>
                </a:solidFill>
              </a:rPr>
              <a:t>山鹿市　人権啓発課　男女共同参画推進室　</a:t>
            </a:r>
            <a:endParaRPr kumimoji="1" lang="en-US" altLang="ja-JP" sz="1977" dirty="0">
              <a:solidFill>
                <a:prstClr val="black"/>
              </a:solidFill>
            </a:endParaRPr>
          </a:p>
          <a:p>
            <a:pPr lvl="0" algn="ctr"/>
            <a:r>
              <a:rPr kumimoji="1" lang="ja-JP" altLang="en-US" sz="1977" dirty="0">
                <a:solidFill>
                  <a:prstClr val="black"/>
                </a:solidFill>
              </a:rPr>
              <a:t>ＴＥＬ：</a:t>
            </a:r>
            <a:r>
              <a:rPr kumimoji="1" lang="en-US" altLang="ja-JP" sz="1977" dirty="0">
                <a:solidFill>
                  <a:prstClr val="black"/>
                </a:solidFill>
              </a:rPr>
              <a:t>0968-43-1199</a:t>
            </a:r>
            <a:r>
              <a:rPr kumimoji="1" lang="ja-JP" altLang="en-US" sz="1977" dirty="0">
                <a:solidFill>
                  <a:prstClr val="black"/>
                </a:solidFill>
              </a:rPr>
              <a:t>　ＦＡＸ：</a:t>
            </a:r>
            <a:r>
              <a:rPr kumimoji="1" lang="en-US" altLang="ja-JP" sz="1977" dirty="0">
                <a:solidFill>
                  <a:prstClr val="black"/>
                </a:solidFill>
              </a:rPr>
              <a:t>0968-44-0373</a:t>
            </a:r>
            <a:r>
              <a:rPr kumimoji="1" lang="ja-JP" altLang="en-US" sz="1977" dirty="0">
                <a:solidFill>
                  <a:prstClr val="black"/>
                </a:solidFill>
              </a:rPr>
              <a:t>　</a:t>
            </a:r>
            <a:endParaRPr kumimoji="1" lang="en-US" altLang="ja-JP" sz="1977" dirty="0">
              <a:solidFill>
                <a:prstClr val="black"/>
              </a:solidFill>
            </a:endParaRPr>
          </a:p>
          <a:p>
            <a:pPr lvl="0" algn="ctr"/>
            <a:r>
              <a:rPr kumimoji="1" lang="ja-JP" altLang="en-US" sz="1977" dirty="0">
                <a:solidFill>
                  <a:prstClr val="black"/>
                </a:solidFill>
              </a:rPr>
              <a:t>メール：</a:t>
            </a:r>
            <a:r>
              <a:rPr kumimoji="1" lang="en-US" altLang="ja-JP" sz="1977" dirty="0">
                <a:solidFill>
                  <a:prstClr val="black"/>
                </a:solidFill>
              </a:rPr>
              <a:t>danjokyoudou@city.yamaga.kumamoto.jp</a:t>
            </a:r>
            <a:endParaRPr kumimoji="1" lang="ja-JP" altLang="en-US" sz="1977" dirty="0">
              <a:solidFill>
                <a:prstClr val="black"/>
              </a:solidFill>
            </a:endParaRPr>
          </a:p>
        </p:txBody>
      </p:sp>
      <p:sp>
        <p:nvSpPr>
          <p:cNvPr id="12" name="正方形/長方形 11"/>
          <p:cNvSpPr/>
          <p:nvPr/>
        </p:nvSpPr>
        <p:spPr>
          <a:xfrm>
            <a:off x="3597038" y="11829027"/>
            <a:ext cx="2010035" cy="19422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QR</a:t>
            </a:r>
            <a:r>
              <a:rPr kumimoji="1" lang="ja-JP" altLang="en-US" sz="1200" dirty="0">
                <a:solidFill>
                  <a:schemeClr val="tx1"/>
                </a:solidFill>
              </a:rPr>
              <a:t>コードからの申込は、</a:t>
            </a:r>
            <a:endParaRPr kumimoji="1" lang="en-US" altLang="ja-JP" sz="1200" dirty="0">
              <a:solidFill>
                <a:schemeClr val="tx1"/>
              </a:solidFill>
            </a:endParaRPr>
          </a:p>
          <a:p>
            <a:pPr algn="ctr"/>
            <a:r>
              <a:rPr kumimoji="1" lang="ja-JP" altLang="en-US" sz="1200" dirty="0">
                <a:solidFill>
                  <a:schemeClr val="tx1"/>
                </a:solidFill>
              </a:rPr>
              <a:t>こちらから</a:t>
            </a:r>
            <a:endParaRPr kumimoji="1" lang="en-US" altLang="ja-JP" sz="120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p:txBody>
      </p:sp>
      <p:pic>
        <p:nvPicPr>
          <p:cNvPr id="13" name="図 12" descr="C:\Users\90747\AppData\Local\Microsoft\Windows\INetCache\Content.MSO\2C327DFE.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3778" y="12537998"/>
            <a:ext cx="1069765" cy="974801"/>
          </a:xfrm>
          <a:prstGeom prst="rect">
            <a:avLst/>
          </a:prstGeom>
          <a:noFill/>
          <a:ln>
            <a:noFill/>
          </a:ln>
        </p:spPr>
      </p:pic>
      <p:sp>
        <p:nvSpPr>
          <p:cNvPr id="17" name="正方形/長方形 16"/>
          <p:cNvSpPr/>
          <p:nvPr/>
        </p:nvSpPr>
        <p:spPr>
          <a:xfrm>
            <a:off x="6052457" y="13822434"/>
            <a:ext cx="6312755" cy="24081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（講座終了後は、ワークショップを実施します。）</a:t>
            </a:r>
            <a:endParaRPr kumimoji="1" lang="en-US" altLang="ja-JP" dirty="0">
              <a:solidFill>
                <a:schemeClr val="tx1"/>
              </a:solidFill>
            </a:endParaRPr>
          </a:p>
          <a:p>
            <a:pPr algn="ctr"/>
            <a:endParaRPr kumimoji="1" lang="en-US" altLang="ja-JP" b="1" dirty="0">
              <a:solidFill>
                <a:schemeClr val="tx1"/>
              </a:solidFill>
            </a:endParaRPr>
          </a:p>
          <a:p>
            <a:pPr algn="ctr"/>
            <a:r>
              <a:rPr kumimoji="1" lang="ja-JP" altLang="en-US" sz="2000" b="1" dirty="0">
                <a:solidFill>
                  <a:schemeClr val="tx1"/>
                </a:solidFill>
              </a:rPr>
              <a:t>テーマ：「ジェンダーギャップについて」</a:t>
            </a:r>
            <a:endParaRPr kumimoji="1" lang="en-US" altLang="ja-JP" sz="2000" dirty="0">
              <a:solidFill>
                <a:schemeClr val="tx1"/>
              </a:solidFill>
            </a:endParaRPr>
          </a:p>
          <a:p>
            <a:endParaRPr kumimoji="1" lang="en-US" altLang="ja-JP" dirty="0">
              <a:solidFill>
                <a:schemeClr val="tx1"/>
              </a:solidFill>
            </a:endParaRPr>
          </a:p>
          <a:p>
            <a:r>
              <a:rPr kumimoji="1" lang="ja-JP" altLang="en-US" dirty="0">
                <a:solidFill>
                  <a:schemeClr val="tx1"/>
                </a:solidFill>
              </a:rPr>
              <a:t>●仕事や生活の中でジェンダーギャップを感じたことがありますか。</a:t>
            </a:r>
            <a:endParaRPr kumimoji="1" lang="en-US" altLang="ja-JP" dirty="0">
              <a:solidFill>
                <a:schemeClr val="tx1"/>
              </a:solidFill>
            </a:endParaRPr>
          </a:p>
          <a:p>
            <a:pPr algn="ctr"/>
            <a:r>
              <a:rPr kumimoji="1" lang="en-US" altLang="ja-JP" sz="1400" dirty="0">
                <a:solidFill>
                  <a:schemeClr val="tx1"/>
                </a:solidFill>
              </a:rPr>
              <a:t>※</a:t>
            </a:r>
            <a:r>
              <a:rPr kumimoji="1" lang="ja-JP" altLang="en-US" sz="1400" dirty="0">
                <a:solidFill>
                  <a:schemeClr val="tx1"/>
                </a:solidFill>
              </a:rPr>
              <a:t>ジェンダーギャップ＝男女の違いから生まれる社会的格差のこと。</a:t>
            </a:r>
            <a:endParaRPr kumimoji="1" lang="en-US" altLang="ja-JP" dirty="0">
              <a:solidFill>
                <a:schemeClr val="tx1"/>
              </a:solidFill>
            </a:endParaRPr>
          </a:p>
          <a:p>
            <a:pPr algn="ctr"/>
            <a:r>
              <a:rPr kumimoji="1" lang="ja-JP" altLang="en-US" sz="2000" b="1" dirty="0">
                <a:solidFill>
                  <a:schemeClr val="tx1"/>
                </a:solidFill>
              </a:rPr>
              <a:t>皆さんのいろんなご意見を聞かせてください。</a:t>
            </a:r>
            <a:endParaRPr kumimoji="1" lang="en-US" altLang="ja-JP" sz="2000" b="1" dirty="0">
              <a:solidFill>
                <a:schemeClr val="tx1"/>
              </a:solidFill>
            </a:endParaRPr>
          </a:p>
        </p:txBody>
      </p:sp>
      <p:sp>
        <p:nvSpPr>
          <p:cNvPr id="22" name="AutoShape 26"/>
          <p:cNvSpPr>
            <a:spLocks noChangeArrowheads="1"/>
          </p:cNvSpPr>
          <p:nvPr/>
        </p:nvSpPr>
        <p:spPr bwMode="auto">
          <a:xfrm>
            <a:off x="7006510" y="12602337"/>
            <a:ext cx="3422333" cy="985362"/>
          </a:xfrm>
          <a:prstGeom prst="roundRect">
            <a:avLst>
              <a:gd name="adj" fmla="val 16667"/>
            </a:avLst>
          </a:prstGeom>
          <a:solidFill>
            <a:schemeClr val="accent4">
              <a:lumMod val="20000"/>
              <a:lumOff val="80000"/>
            </a:schemeClr>
          </a:solidFill>
          <a:ln w="63500" cmpd="dbl">
            <a:solidFill>
              <a:srgbClr val="000000"/>
            </a:solidFill>
            <a:round/>
            <a:headEnd/>
            <a:tailEnd/>
          </a:ln>
        </p:spPr>
        <p:txBody>
          <a:bodyPr rot="0" vert="horz" wrap="square" lIns="74295" tIns="8890" rIns="74295" bIns="8890" anchor="ctr" anchorCtr="1">
            <a:noAutofit/>
          </a:bodyPr>
          <a:lstStyle/>
          <a:p>
            <a:pPr algn="ctr">
              <a:spcAft>
                <a:spcPts val="0"/>
              </a:spcAft>
            </a:pPr>
            <a:r>
              <a:rPr lang="ja-JP" altLang="en-US" sz="3200" dirty="0">
                <a:effectLst/>
                <a:latin typeface="+mj-ea"/>
                <a:ea typeface="+mj-ea"/>
                <a:cs typeface="Times New Roman" panose="02020603050405020304" pitchFamily="18" charset="0"/>
              </a:rPr>
              <a:t>ワークショップ</a:t>
            </a:r>
            <a:endParaRPr lang="ja-JP" sz="32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286555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599988" cy="180006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8"/>
          <p:cNvSpPr>
            <a:spLocks noChangeArrowheads="1"/>
          </p:cNvSpPr>
          <p:nvPr/>
        </p:nvSpPr>
        <p:spPr bwMode="auto">
          <a:xfrm>
            <a:off x="7348538" y="11850053"/>
            <a:ext cx="125999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48196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8196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8196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8196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8196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8196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8196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8196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819650" algn="l"/>
              </a:tabLs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tab pos="4819650" algn="l"/>
              </a:tabLst>
            </a:pPr>
            <a:endParaRPr kumimoji="0" lang="ja-JP" altLang="ja-JP" sz="1200" b="0" i="0" u="none" strike="noStrike" cap="none" normalizeH="0" baseline="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tab pos="4819650" algn="l"/>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133350" algn="l" defTabSz="914400" rtl="0" eaLnBrk="0" fontAlgn="base" latinLnBrk="0" hangingPunct="0">
              <a:lnSpc>
                <a:spcPct val="100000"/>
              </a:lnSpc>
              <a:spcBef>
                <a:spcPct val="0"/>
              </a:spcBef>
              <a:spcAft>
                <a:spcPct val="0"/>
              </a:spcAft>
              <a:buClrTx/>
              <a:buSzTx/>
              <a:buFontTx/>
              <a:buNone/>
              <a:tabLst>
                <a:tab pos="4819650" algn="l"/>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テキスト ボックス 13"/>
          <p:cNvSpPr txBox="1"/>
          <p:nvPr/>
        </p:nvSpPr>
        <p:spPr>
          <a:xfrm>
            <a:off x="2034540" y="434340"/>
            <a:ext cx="8572500" cy="1303306"/>
          </a:xfrm>
          <a:prstGeom prst="rect">
            <a:avLst/>
          </a:prstGeom>
          <a:noFill/>
        </p:spPr>
        <p:txBody>
          <a:bodyPr wrap="square" rtlCol="0">
            <a:spAutoFit/>
          </a:bodyPr>
          <a:lstStyle/>
          <a:p>
            <a:pPr algn="ctr"/>
            <a:r>
              <a:rPr kumimoji="1" lang="ja-JP" altLang="en-US" sz="4000" b="1" dirty="0"/>
              <a:t>受講申込書（複数申込の場合）</a:t>
            </a:r>
            <a:endParaRPr kumimoji="1" lang="en-US" altLang="ja-JP" sz="4000" b="1" dirty="0"/>
          </a:p>
          <a:p>
            <a:pPr algn="ctr"/>
            <a:endParaRPr kumimoji="1" lang="en-US" altLang="ja-JP" dirty="0"/>
          </a:p>
          <a:p>
            <a:pPr algn="ctr"/>
            <a:r>
              <a:rPr kumimoji="1" lang="ja-JP" altLang="en-US" sz="2000" dirty="0"/>
              <a:t>（山鹿市役所　人権啓発課　男女共同参画推進室行き）</a:t>
            </a:r>
          </a:p>
        </p:txBody>
      </p:sp>
      <p:sp>
        <p:nvSpPr>
          <p:cNvPr id="15" name="AutoShape 26"/>
          <p:cNvSpPr>
            <a:spLocks noChangeArrowheads="1"/>
          </p:cNvSpPr>
          <p:nvPr/>
        </p:nvSpPr>
        <p:spPr bwMode="auto">
          <a:xfrm>
            <a:off x="7006510" y="10084520"/>
            <a:ext cx="3422333" cy="985362"/>
          </a:xfrm>
          <a:prstGeom prst="roundRect">
            <a:avLst>
              <a:gd name="adj" fmla="val 16667"/>
            </a:avLst>
          </a:prstGeom>
          <a:solidFill>
            <a:schemeClr val="accent4">
              <a:lumMod val="20000"/>
              <a:lumOff val="80000"/>
            </a:schemeClr>
          </a:solidFill>
          <a:ln w="63500" cmpd="dbl">
            <a:solidFill>
              <a:srgbClr val="000000"/>
            </a:solidFill>
            <a:round/>
            <a:headEnd/>
            <a:tailEnd/>
          </a:ln>
        </p:spPr>
        <p:txBody>
          <a:bodyPr rot="0" vert="horz" wrap="square" lIns="74295" tIns="8890" rIns="74295" bIns="8890" anchor="ctr" anchorCtr="1">
            <a:noAutofit/>
          </a:bodyPr>
          <a:lstStyle/>
          <a:p>
            <a:pPr algn="ctr">
              <a:spcAft>
                <a:spcPts val="0"/>
              </a:spcAft>
            </a:pPr>
            <a:r>
              <a:rPr lang="ja-JP" sz="3600" dirty="0">
                <a:effectLst/>
                <a:latin typeface="+mj-ea"/>
                <a:ea typeface="+mj-ea"/>
                <a:cs typeface="Times New Roman" panose="02020603050405020304" pitchFamily="18" charset="0"/>
              </a:rPr>
              <a:t>申込締切</a:t>
            </a:r>
            <a:endParaRPr lang="ja-JP" sz="3200" dirty="0">
              <a:effectLst/>
              <a:latin typeface="+mj-ea"/>
              <a:ea typeface="+mj-ea"/>
              <a:cs typeface="Times New Roman" panose="02020603050405020304" pitchFamily="18" charset="0"/>
            </a:endParaRPr>
          </a:p>
        </p:txBody>
      </p:sp>
      <p:sp>
        <p:nvSpPr>
          <p:cNvPr id="16" name="AutoShape 26"/>
          <p:cNvSpPr>
            <a:spLocks noChangeArrowheads="1"/>
          </p:cNvSpPr>
          <p:nvPr/>
        </p:nvSpPr>
        <p:spPr bwMode="auto">
          <a:xfrm>
            <a:off x="938238" y="10064590"/>
            <a:ext cx="3450882" cy="952977"/>
          </a:xfrm>
          <a:prstGeom prst="roundRect">
            <a:avLst>
              <a:gd name="adj" fmla="val 16667"/>
            </a:avLst>
          </a:prstGeom>
          <a:solidFill>
            <a:schemeClr val="accent4">
              <a:lumMod val="20000"/>
              <a:lumOff val="80000"/>
            </a:schemeClr>
          </a:solidFill>
          <a:ln w="63500" cmpd="dbl">
            <a:solidFill>
              <a:srgbClr val="000000"/>
            </a:solidFill>
            <a:round/>
            <a:headEnd/>
            <a:tailEnd/>
          </a:ln>
        </p:spPr>
        <p:txBody>
          <a:bodyPr rot="0" vert="horz" wrap="none" lIns="74295" tIns="8890" rIns="74295" bIns="8890" anchor="ctr" anchorCtr="1">
            <a:noAutofit/>
          </a:bodyPr>
          <a:lstStyle/>
          <a:p>
            <a:pPr algn="ctr">
              <a:spcAft>
                <a:spcPts val="0"/>
              </a:spcAft>
            </a:pPr>
            <a:r>
              <a:rPr lang="ja-JP" sz="3600" dirty="0">
                <a:effectLst/>
                <a:latin typeface="+mn-ea"/>
                <a:cs typeface="Times New Roman" panose="02020603050405020304" pitchFamily="18" charset="0"/>
              </a:rPr>
              <a:t>申込方法</a:t>
            </a:r>
            <a:endParaRPr lang="ja-JP" sz="1200" dirty="0">
              <a:effectLst/>
              <a:latin typeface="+mn-ea"/>
              <a:cs typeface="Times New Roman" panose="02020603050405020304" pitchFamily="18" charset="0"/>
            </a:endParaRPr>
          </a:p>
        </p:txBody>
      </p:sp>
      <p:sp>
        <p:nvSpPr>
          <p:cNvPr id="18" name="正方形/長方形 17"/>
          <p:cNvSpPr/>
          <p:nvPr/>
        </p:nvSpPr>
        <p:spPr>
          <a:xfrm>
            <a:off x="6561798" y="11259444"/>
            <a:ext cx="4868008" cy="9829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２０２２年４月１１日（月）</a:t>
            </a:r>
          </a:p>
        </p:txBody>
      </p:sp>
      <p:sp>
        <p:nvSpPr>
          <p:cNvPr id="19" name="正方形/長方形 18"/>
          <p:cNvSpPr/>
          <p:nvPr/>
        </p:nvSpPr>
        <p:spPr>
          <a:xfrm>
            <a:off x="720579" y="11155680"/>
            <a:ext cx="5120640" cy="5074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E-Mail </a:t>
            </a:r>
            <a:r>
              <a:rPr lang="ja-JP" altLang="ja-JP" dirty="0">
                <a:solidFill>
                  <a:schemeClr val="tx1"/>
                </a:solidFill>
              </a:rPr>
              <a:t>または</a:t>
            </a:r>
            <a:r>
              <a:rPr lang="en-US" altLang="ja-JP" dirty="0">
                <a:solidFill>
                  <a:schemeClr val="tx1"/>
                </a:solidFill>
              </a:rPr>
              <a:t> FAX</a:t>
            </a:r>
            <a:r>
              <a:rPr lang="ja-JP" altLang="ja-JP" dirty="0">
                <a:solidFill>
                  <a:schemeClr val="tx1"/>
                </a:solidFill>
              </a:rPr>
              <a:t>に</a:t>
            </a:r>
            <a:endParaRPr lang="en-US" altLang="ja-JP" dirty="0">
              <a:solidFill>
                <a:schemeClr val="tx1"/>
              </a:solidFill>
            </a:endParaRPr>
          </a:p>
          <a:p>
            <a:endParaRPr lang="ja-JP" altLang="ja-JP" dirty="0">
              <a:solidFill>
                <a:schemeClr val="tx1"/>
              </a:solidFill>
            </a:endParaRPr>
          </a:p>
          <a:p>
            <a:r>
              <a:rPr lang="ja-JP" altLang="en-US" sz="2000" dirty="0">
                <a:solidFill>
                  <a:schemeClr val="tx1"/>
                </a:solidFill>
              </a:rPr>
              <a:t>①</a:t>
            </a:r>
            <a:r>
              <a:rPr lang="ja-JP" altLang="ja-JP" sz="2000" dirty="0">
                <a:solidFill>
                  <a:schemeClr val="tx1"/>
                </a:solidFill>
              </a:rPr>
              <a:t>名前（ふりがな）</a:t>
            </a:r>
          </a:p>
          <a:p>
            <a:r>
              <a:rPr lang="ja-JP" altLang="en-US" sz="2000" dirty="0">
                <a:solidFill>
                  <a:schemeClr val="tx1"/>
                </a:solidFill>
              </a:rPr>
              <a:t>②</a:t>
            </a:r>
            <a:r>
              <a:rPr lang="ja-JP" altLang="ja-JP" sz="2000" dirty="0">
                <a:solidFill>
                  <a:schemeClr val="tx1"/>
                </a:solidFill>
              </a:rPr>
              <a:t>年齢</a:t>
            </a:r>
          </a:p>
          <a:p>
            <a:r>
              <a:rPr lang="ja-JP" altLang="en-US" sz="2000" dirty="0">
                <a:solidFill>
                  <a:schemeClr val="tx1"/>
                </a:solidFill>
              </a:rPr>
              <a:t>③</a:t>
            </a:r>
            <a:r>
              <a:rPr lang="ja-JP" altLang="ja-JP" sz="2000" dirty="0">
                <a:solidFill>
                  <a:schemeClr val="tx1"/>
                </a:solidFill>
              </a:rPr>
              <a:t>住所</a:t>
            </a:r>
          </a:p>
          <a:p>
            <a:r>
              <a:rPr lang="ja-JP" altLang="en-US" sz="2000" dirty="0">
                <a:solidFill>
                  <a:schemeClr val="tx1"/>
                </a:solidFill>
              </a:rPr>
              <a:t>④</a:t>
            </a:r>
            <a:r>
              <a:rPr lang="ja-JP" altLang="ja-JP" sz="2000" dirty="0">
                <a:solidFill>
                  <a:schemeClr val="tx1"/>
                </a:solidFill>
              </a:rPr>
              <a:t>所属（会社名）</a:t>
            </a:r>
          </a:p>
          <a:p>
            <a:r>
              <a:rPr lang="ja-JP" altLang="en-US" sz="2000" dirty="0">
                <a:solidFill>
                  <a:schemeClr val="tx1"/>
                </a:solidFill>
              </a:rPr>
              <a:t>⑤</a:t>
            </a:r>
            <a:r>
              <a:rPr lang="ja-JP" altLang="ja-JP" sz="2000" dirty="0">
                <a:solidFill>
                  <a:schemeClr val="tx1"/>
                </a:solidFill>
              </a:rPr>
              <a:t>連絡先</a:t>
            </a:r>
          </a:p>
          <a:p>
            <a:r>
              <a:rPr lang="ja-JP" altLang="en-US" sz="2000" dirty="0">
                <a:solidFill>
                  <a:schemeClr val="tx1"/>
                </a:solidFill>
              </a:rPr>
              <a:t>⑥申込</a:t>
            </a:r>
            <a:r>
              <a:rPr lang="ja-JP" altLang="ja-JP" sz="2000" dirty="0">
                <a:solidFill>
                  <a:schemeClr val="tx1"/>
                </a:solidFill>
              </a:rPr>
              <a:t>理由</a:t>
            </a:r>
          </a:p>
          <a:p>
            <a:endParaRPr lang="en-US" altLang="ja-JP" dirty="0">
              <a:solidFill>
                <a:schemeClr val="tx1"/>
              </a:solidFill>
            </a:endParaRPr>
          </a:p>
          <a:p>
            <a:r>
              <a:rPr lang="ja-JP" altLang="ja-JP" dirty="0">
                <a:solidFill>
                  <a:schemeClr val="tx1"/>
                </a:solidFill>
              </a:rPr>
              <a:t>を記入のうえ、下記へお申込みください。</a:t>
            </a:r>
            <a:endParaRPr lang="en-US" altLang="ja-JP" dirty="0">
              <a:solidFill>
                <a:schemeClr val="tx1"/>
              </a:solidFill>
            </a:endParaRPr>
          </a:p>
          <a:p>
            <a:endParaRPr lang="ja-JP" altLang="ja-JP" dirty="0">
              <a:solidFill>
                <a:schemeClr val="tx1"/>
              </a:solidFill>
            </a:endParaRPr>
          </a:p>
          <a:p>
            <a:r>
              <a:rPr lang="ja-JP" altLang="ja-JP" dirty="0">
                <a:solidFill>
                  <a:schemeClr val="tx1"/>
                </a:solidFill>
              </a:rPr>
              <a:t>＊申込後は、男女共同参画推進室より確認の</a:t>
            </a:r>
            <a:endParaRPr lang="en-US" altLang="ja-JP" dirty="0">
              <a:solidFill>
                <a:schemeClr val="tx1"/>
              </a:solidFill>
            </a:endParaRPr>
          </a:p>
          <a:p>
            <a:r>
              <a:rPr lang="ja-JP" altLang="en-US" dirty="0">
                <a:solidFill>
                  <a:schemeClr val="tx1"/>
                </a:solidFill>
              </a:rPr>
              <a:t>　</a:t>
            </a:r>
            <a:r>
              <a:rPr lang="ja-JP" altLang="ja-JP" dirty="0">
                <a:solidFill>
                  <a:schemeClr val="tx1"/>
                </a:solidFill>
              </a:rPr>
              <a:t>連絡を差し上げます。</a:t>
            </a:r>
          </a:p>
          <a:p>
            <a:r>
              <a:rPr lang="ja-JP" altLang="ja-JP" dirty="0">
                <a:solidFill>
                  <a:schemeClr val="tx1"/>
                </a:solidFill>
              </a:rPr>
              <a:t>＊個人情報は、目的以外には使用しません。</a:t>
            </a:r>
          </a:p>
          <a:p>
            <a:pPr algn="ctr"/>
            <a:endParaRPr kumimoji="1" lang="ja-JP" altLang="en-US" dirty="0">
              <a:solidFill>
                <a:schemeClr val="tx1"/>
              </a:solidFill>
            </a:endParaRPr>
          </a:p>
        </p:txBody>
      </p:sp>
      <p:sp>
        <p:nvSpPr>
          <p:cNvPr id="21" name="角丸四角形 20"/>
          <p:cNvSpPr/>
          <p:nvPr/>
        </p:nvSpPr>
        <p:spPr>
          <a:xfrm>
            <a:off x="145876" y="16413163"/>
            <a:ext cx="12088708" cy="148834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77" dirty="0">
                <a:solidFill>
                  <a:schemeClr val="tx1"/>
                </a:solidFill>
              </a:rPr>
              <a:t>問合せ先</a:t>
            </a:r>
          </a:p>
          <a:p>
            <a:pPr algn="ctr"/>
            <a:r>
              <a:rPr kumimoji="1" lang="ja-JP" altLang="en-US" sz="1977" dirty="0">
                <a:solidFill>
                  <a:schemeClr val="tx1"/>
                </a:solidFill>
              </a:rPr>
              <a:t>山鹿市　人権啓発課　男女共同参画推進室　</a:t>
            </a:r>
          </a:p>
          <a:p>
            <a:pPr algn="ctr"/>
            <a:r>
              <a:rPr kumimoji="1" lang="ja-JP" altLang="en-US" sz="1977" dirty="0">
                <a:solidFill>
                  <a:schemeClr val="tx1"/>
                </a:solidFill>
              </a:rPr>
              <a:t>ＴＥＬ：</a:t>
            </a:r>
            <a:r>
              <a:rPr kumimoji="1" lang="en-US" altLang="ja-JP" sz="1977" dirty="0">
                <a:solidFill>
                  <a:schemeClr val="tx1"/>
                </a:solidFill>
              </a:rPr>
              <a:t>0968-43-1199</a:t>
            </a:r>
            <a:r>
              <a:rPr kumimoji="1" lang="ja-JP" altLang="en-US" sz="1977" dirty="0">
                <a:solidFill>
                  <a:schemeClr val="tx1"/>
                </a:solidFill>
              </a:rPr>
              <a:t>　ＦＡＸ：</a:t>
            </a:r>
            <a:r>
              <a:rPr kumimoji="1" lang="en-US" altLang="ja-JP" sz="1977" dirty="0">
                <a:solidFill>
                  <a:schemeClr val="tx1"/>
                </a:solidFill>
              </a:rPr>
              <a:t>0968-44-0373</a:t>
            </a:r>
            <a:r>
              <a:rPr kumimoji="1" lang="ja-JP" altLang="en-US" sz="1977" dirty="0">
                <a:solidFill>
                  <a:schemeClr val="tx1"/>
                </a:solidFill>
              </a:rPr>
              <a:t>　</a:t>
            </a:r>
          </a:p>
          <a:p>
            <a:pPr algn="ctr"/>
            <a:r>
              <a:rPr kumimoji="1" lang="ja-JP" altLang="en-US" sz="1977" dirty="0">
                <a:solidFill>
                  <a:schemeClr val="tx1"/>
                </a:solidFill>
              </a:rPr>
              <a:t>メール：</a:t>
            </a:r>
            <a:r>
              <a:rPr kumimoji="1" lang="en-US" altLang="ja-JP" sz="1977" dirty="0">
                <a:solidFill>
                  <a:schemeClr val="tx1"/>
                </a:solidFill>
              </a:rPr>
              <a:t>danjokyoudou@city.yamaga.kumamoto.jp</a:t>
            </a:r>
          </a:p>
        </p:txBody>
      </p:sp>
      <p:sp>
        <p:nvSpPr>
          <p:cNvPr id="12" name="正方形/長方形 11"/>
          <p:cNvSpPr/>
          <p:nvPr/>
        </p:nvSpPr>
        <p:spPr>
          <a:xfrm>
            <a:off x="3597038" y="11829027"/>
            <a:ext cx="2010035" cy="19422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QR</a:t>
            </a:r>
            <a:r>
              <a:rPr kumimoji="1" lang="ja-JP" altLang="en-US" sz="1200" dirty="0">
                <a:solidFill>
                  <a:schemeClr val="tx1"/>
                </a:solidFill>
              </a:rPr>
              <a:t>コードからの申込は、</a:t>
            </a:r>
            <a:endParaRPr kumimoji="1" lang="en-US" altLang="ja-JP" sz="1200" dirty="0">
              <a:solidFill>
                <a:schemeClr val="tx1"/>
              </a:solidFill>
            </a:endParaRPr>
          </a:p>
          <a:p>
            <a:pPr algn="ctr"/>
            <a:r>
              <a:rPr kumimoji="1" lang="ja-JP" altLang="en-US" sz="1200" dirty="0">
                <a:solidFill>
                  <a:schemeClr val="tx1"/>
                </a:solidFill>
              </a:rPr>
              <a:t>こちらから</a:t>
            </a:r>
            <a:endParaRPr kumimoji="1" lang="en-US" altLang="ja-JP" sz="120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a:p>
            <a:pPr algn="ctr"/>
            <a:endParaRPr kumimoji="1" lang="en-US" altLang="ja-JP" sz="1050" dirty="0">
              <a:solidFill>
                <a:schemeClr val="tx1"/>
              </a:solidFill>
            </a:endParaRPr>
          </a:p>
        </p:txBody>
      </p:sp>
      <p:pic>
        <p:nvPicPr>
          <p:cNvPr id="13" name="図 12" descr="C:\Users\90747\AppData\Local\Microsoft\Windows\INetCache\Content.MSO\2C327DFE.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3778" y="12537998"/>
            <a:ext cx="1069765" cy="974801"/>
          </a:xfrm>
          <a:prstGeom prst="rect">
            <a:avLst/>
          </a:prstGeom>
          <a:noFill/>
          <a:ln>
            <a:noFill/>
          </a:ln>
        </p:spPr>
      </p:pic>
      <p:sp>
        <p:nvSpPr>
          <p:cNvPr id="22" name="AutoShape 26"/>
          <p:cNvSpPr>
            <a:spLocks noChangeArrowheads="1"/>
          </p:cNvSpPr>
          <p:nvPr/>
        </p:nvSpPr>
        <p:spPr bwMode="auto">
          <a:xfrm>
            <a:off x="7006510" y="12602337"/>
            <a:ext cx="3422333" cy="985362"/>
          </a:xfrm>
          <a:prstGeom prst="roundRect">
            <a:avLst>
              <a:gd name="adj" fmla="val 16667"/>
            </a:avLst>
          </a:prstGeom>
          <a:solidFill>
            <a:schemeClr val="accent4">
              <a:lumMod val="20000"/>
              <a:lumOff val="80000"/>
            </a:schemeClr>
          </a:solidFill>
          <a:ln w="63500" cmpd="dbl">
            <a:solidFill>
              <a:srgbClr val="000000"/>
            </a:solidFill>
            <a:round/>
            <a:headEnd/>
            <a:tailEnd/>
          </a:ln>
        </p:spPr>
        <p:txBody>
          <a:bodyPr rot="0" vert="horz" wrap="square" lIns="74295" tIns="8890" rIns="74295" bIns="8890" anchor="ctr" anchorCtr="1">
            <a:noAutofit/>
          </a:bodyPr>
          <a:lstStyle/>
          <a:p>
            <a:pPr algn="ctr">
              <a:spcAft>
                <a:spcPts val="0"/>
              </a:spcAft>
            </a:pPr>
            <a:r>
              <a:rPr lang="ja-JP" altLang="en-US" sz="3200" dirty="0">
                <a:effectLst/>
                <a:latin typeface="+mj-ea"/>
                <a:ea typeface="+mj-ea"/>
                <a:cs typeface="Times New Roman" panose="02020603050405020304" pitchFamily="18" charset="0"/>
              </a:rPr>
              <a:t>ワークショップ</a:t>
            </a:r>
            <a:endParaRPr lang="ja-JP" sz="3200" dirty="0">
              <a:effectLst/>
              <a:latin typeface="+mj-ea"/>
              <a:ea typeface="+mj-ea"/>
              <a:cs typeface="Times New Roman" panose="02020603050405020304" pitchFamily="18" charset="0"/>
            </a:endParaRPr>
          </a:p>
        </p:txBody>
      </p:sp>
      <p:graphicFrame>
        <p:nvGraphicFramePr>
          <p:cNvPr id="9" name="表 8"/>
          <p:cNvGraphicFramePr>
            <a:graphicFrameLocks noGrp="1"/>
          </p:cNvGraphicFramePr>
          <p:nvPr>
            <p:extLst>
              <p:ext uri="{D42A27DB-BD31-4B8C-83A1-F6EECF244321}">
                <p14:modId xmlns:p14="http://schemas.microsoft.com/office/powerpoint/2010/main" val="2367652002"/>
              </p:ext>
            </p:extLst>
          </p:nvPr>
        </p:nvGraphicFramePr>
        <p:xfrm>
          <a:off x="720581" y="2025521"/>
          <a:ext cx="10709226" cy="7666635"/>
        </p:xfrm>
        <a:graphic>
          <a:graphicData uri="http://schemas.openxmlformats.org/drawingml/2006/table">
            <a:tbl>
              <a:tblPr/>
              <a:tblGrid>
                <a:gridCol w="3320222">
                  <a:extLst>
                    <a:ext uri="{9D8B030D-6E8A-4147-A177-3AD203B41FA5}">
                      <a16:colId xmlns:a16="http://schemas.microsoft.com/office/drawing/2014/main" val="1890829781"/>
                    </a:ext>
                  </a:extLst>
                </a:gridCol>
                <a:gridCol w="4072806">
                  <a:extLst>
                    <a:ext uri="{9D8B030D-6E8A-4147-A177-3AD203B41FA5}">
                      <a16:colId xmlns:a16="http://schemas.microsoft.com/office/drawing/2014/main" val="2673061050"/>
                    </a:ext>
                  </a:extLst>
                </a:gridCol>
                <a:gridCol w="1674197">
                  <a:extLst>
                    <a:ext uri="{9D8B030D-6E8A-4147-A177-3AD203B41FA5}">
                      <a16:colId xmlns:a16="http://schemas.microsoft.com/office/drawing/2014/main" val="158331627"/>
                    </a:ext>
                  </a:extLst>
                </a:gridCol>
                <a:gridCol w="1642001">
                  <a:extLst>
                    <a:ext uri="{9D8B030D-6E8A-4147-A177-3AD203B41FA5}">
                      <a16:colId xmlns:a16="http://schemas.microsoft.com/office/drawing/2014/main" val="1484709921"/>
                    </a:ext>
                  </a:extLst>
                </a:gridCol>
              </a:tblGrid>
              <a:tr h="427662">
                <a:tc>
                  <a:txBody>
                    <a:bodyPr/>
                    <a:lstStyle/>
                    <a:p>
                      <a:pPr algn="l" rtl="0" fontAlgn="ctr"/>
                      <a:r>
                        <a:rPr lang="ja-JP" altLang="en-US" sz="2200" b="1" i="0" u="none" strike="noStrike">
                          <a:solidFill>
                            <a:srgbClr val="000000"/>
                          </a:solidFill>
                          <a:effectLst/>
                          <a:latin typeface="ＭＳ Ｐゴシック" panose="020B0600070205080204" pitchFamily="50" charset="-128"/>
                          <a:ea typeface="ＭＳ Ｐゴシック" panose="020B0600070205080204" pitchFamily="50" charset="-128"/>
                        </a:rPr>
                        <a:t>　講座名</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3">
                  <a:txBody>
                    <a:bodyPr/>
                    <a:lstStyle/>
                    <a:p>
                      <a:pPr algn="l" rtl="0" fontAlgn="ctr"/>
                      <a:r>
                        <a:rPr lang="ja-JP" altLang="en-US" sz="2200" b="1" i="0" u="none" strike="noStrike">
                          <a:solidFill>
                            <a:srgbClr val="000000"/>
                          </a:solidFill>
                          <a:effectLst/>
                          <a:latin typeface="Arial" panose="020B0604020202020204" pitchFamily="34" charset="0"/>
                          <a:ea typeface="游ゴシック" panose="020B0400000000000000" pitchFamily="50" charset="-128"/>
                        </a:rPr>
                        <a:t>ビジネスマナー講座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92350156"/>
                  </a:ext>
                </a:extLst>
              </a:tr>
              <a:tr h="417232">
                <a:tc>
                  <a:txBody>
                    <a:bodyPr/>
                    <a:lstStyle/>
                    <a:p>
                      <a:pPr algn="l" rtl="0"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ふりがな</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00209775"/>
                  </a:ext>
                </a:extLst>
              </a:tr>
              <a:tr h="417232">
                <a:tc>
                  <a:txBody>
                    <a:bodyPr/>
                    <a:lstStyle/>
                    <a:p>
                      <a:pPr algn="l" rtl="0"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本講座の担当者氏名</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65215951"/>
                  </a:ext>
                </a:extLst>
              </a:tr>
              <a:tr h="417232">
                <a:tc>
                  <a:txBody>
                    <a:bodyPr/>
                    <a:lstStyle/>
                    <a:p>
                      <a:pPr algn="l" rtl="0"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ふりがな</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rtl="0"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②年　齢</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fontAlgn="t"/>
                      <a:r>
                        <a:rPr lang="ja-JP" altLang="en-US" sz="1800" b="0"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8613599"/>
                  </a:ext>
                </a:extLst>
              </a:tr>
              <a:tr h="417232">
                <a:tc>
                  <a:txBody>
                    <a:bodyPr/>
                    <a:lstStyle/>
                    <a:p>
                      <a:pPr algn="l" rtl="0" fontAlgn="ctr"/>
                      <a:r>
                        <a:rPr lang="zh-TW"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①受講者氏名</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14015917"/>
                  </a:ext>
                </a:extLst>
              </a:tr>
              <a:tr h="417232">
                <a:tc>
                  <a:txBody>
                    <a:bodyPr/>
                    <a:lstStyle/>
                    <a:p>
                      <a:pPr algn="l" rtl="0"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ふりがな</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rtl="0"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②年　齢</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fontAlgn="t"/>
                      <a:r>
                        <a:rPr lang="ja-JP" altLang="en-US" sz="1800" b="0"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2204298"/>
                  </a:ext>
                </a:extLst>
              </a:tr>
              <a:tr h="417232">
                <a:tc>
                  <a:txBody>
                    <a:bodyPr/>
                    <a:lstStyle/>
                    <a:p>
                      <a:pPr algn="l" rtl="0" fontAlgn="ctr"/>
                      <a:r>
                        <a:rPr lang="zh-TW"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①受講者氏名</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85990641"/>
                  </a:ext>
                </a:extLst>
              </a:tr>
              <a:tr h="417232">
                <a:tc>
                  <a:txBody>
                    <a:bodyPr/>
                    <a:lstStyle/>
                    <a:p>
                      <a:pPr algn="l" rtl="0"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ふりがな</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rtl="0"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②年　齢</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fontAlgn="t"/>
                      <a:r>
                        <a:rPr lang="ja-JP" altLang="en-US" sz="1800" b="0"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4827469"/>
                  </a:ext>
                </a:extLst>
              </a:tr>
              <a:tr h="417232">
                <a:tc>
                  <a:txBody>
                    <a:bodyPr/>
                    <a:lstStyle/>
                    <a:p>
                      <a:pPr algn="l" rtl="0" fontAlgn="ctr"/>
                      <a:r>
                        <a:rPr lang="zh-TW"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①受講者氏名</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7164140"/>
                  </a:ext>
                </a:extLst>
              </a:tr>
              <a:tr h="417232">
                <a:tc>
                  <a:txBody>
                    <a:bodyPr/>
                    <a:lstStyle/>
                    <a:p>
                      <a:pPr algn="l" rtl="0"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ふりがな</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rtl="0"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②年　齢</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fontAlgn="t"/>
                      <a:r>
                        <a:rPr lang="ja-JP" altLang="en-US" sz="1800" b="0"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8101526"/>
                  </a:ext>
                </a:extLst>
              </a:tr>
              <a:tr h="417232">
                <a:tc>
                  <a:txBody>
                    <a:bodyPr/>
                    <a:lstStyle/>
                    <a:p>
                      <a:pPr algn="l" rtl="0" fontAlgn="ctr"/>
                      <a:r>
                        <a:rPr lang="zh-TW"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①受講者氏名</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46659261"/>
                  </a:ext>
                </a:extLst>
              </a:tr>
              <a:tr h="417232">
                <a:tc>
                  <a:txBody>
                    <a:bodyPr/>
                    <a:lstStyle/>
                    <a:p>
                      <a:pPr algn="l" rtl="0"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ふりがな</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rtl="0"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②年　齢</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fontAlgn="t"/>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7401681"/>
                  </a:ext>
                </a:extLst>
              </a:tr>
              <a:tr h="417232">
                <a:tc>
                  <a:txBody>
                    <a:bodyPr/>
                    <a:lstStyle/>
                    <a:p>
                      <a:pPr algn="l" rtl="0" fontAlgn="ctr"/>
                      <a:r>
                        <a:rPr lang="zh-TW"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①受講者氏名</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1632516"/>
                  </a:ext>
                </a:extLst>
              </a:tr>
              <a:tr h="396370">
                <a:tc>
                  <a:txBody>
                    <a:bodyPr/>
                    <a:lstStyle/>
                    <a:p>
                      <a:pPr algn="l" rtl="0" fontAlgn="ctr"/>
                      <a:r>
                        <a:rPr lang="zh-TW"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　③事業所住所</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3">
                  <a:txBody>
                    <a:bodyPr/>
                    <a:lstStyle/>
                    <a:p>
                      <a:pPr algn="l" rtl="0" fontAlgn="ctr"/>
                      <a:r>
                        <a:rPr lang="ja-JP" altLang="en-US" sz="1400" b="0" i="0" u="none" strike="noStrike">
                          <a:solidFill>
                            <a:srgbClr val="000000"/>
                          </a:solidFill>
                          <a:effectLst/>
                          <a:latin typeface="Arial" panose="020B0604020202020204" pitchFamily="34" charset="0"/>
                          <a:ea typeface="游ゴシック" panose="020B0400000000000000" pitchFamily="50" charset="-128"/>
                        </a:rPr>
                        <a: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93217139"/>
                  </a:ext>
                </a:extLst>
              </a:tr>
              <a:tr h="396370">
                <a:tc>
                  <a:txBody>
                    <a:bodyPr/>
                    <a:lstStyle/>
                    <a:p>
                      <a:pPr algn="l" rtl="0"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④所　属</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rowSpan="2" gridSpan="3">
                  <a:txBody>
                    <a:bodyPr/>
                    <a:lstStyle/>
                    <a:p>
                      <a:pPr algn="l" fontAlgn="ctr"/>
                      <a:r>
                        <a:rPr lang="ja-JP" altLang="en-US" sz="1400" b="0" i="0" u="none" strike="noStrike" dirty="0">
                          <a:solidFill>
                            <a:srgbClr val="000000"/>
                          </a:solidFill>
                          <a:effectLst/>
                          <a:latin typeface="Arial" panose="020B0604020202020204" pitchFamily="34" charset="0"/>
                          <a:ea typeface="游ゴシック" panose="020B0400000000000000" pitchFamily="50" charset="-128"/>
                        </a:rPr>
                        <a:t>　</a:t>
                      </a:r>
                    </a:p>
                    <a:p>
                      <a:pPr algn="l" fontAlgn="t"/>
                      <a:r>
                        <a:rPr lang="ja-JP" altLang="en-US" sz="1400" b="0" i="0" u="none" strike="noStrike" dirty="0">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pPr algn="l" fontAlgn="t"/>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pPr algn="l" fontAlgn="t"/>
                      <a:endParaRPr lang="ja-JP" altLang="en-US" sz="1400" b="0" i="0" u="none" strike="noStrike" dirty="0">
                        <a:solidFill>
                          <a:srgbClr val="000000"/>
                        </a:solidFill>
                        <a:effectLst/>
                        <a:latin typeface="Arial" panose="020B0604020202020204" pitchFamily="34" charset="0"/>
                        <a:ea typeface="游ゴシック" panose="020B0400000000000000" pitchFamily="50" charset="-128"/>
                      </a:endParaRP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3687582"/>
                  </a:ext>
                </a:extLst>
              </a:tr>
              <a:tr h="396370">
                <a:tc>
                  <a:txBody>
                    <a:bodyPr/>
                    <a:lstStyle/>
                    <a:p>
                      <a:pPr algn="l" rtl="0" fontAlgn="ctr"/>
                      <a:r>
                        <a:rPr lang="ja-JP" altLang="en-US" sz="1600" b="1" i="0" u="none" strike="noStrike">
                          <a:solidFill>
                            <a:srgbClr val="000000"/>
                          </a:solidFill>
                          <a:effectLst/>
                          <a:latin typeface="Arial" panose="020B0604020202020204" pitchFamily="34" charset="0"/>
                          <a:ea typeface="游ゴシック" panose="020B0400000000000000" pitchFamily="50" charset="-128"/>
                        </a:rPr>
                        <a:t>（会社名）</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398892587"/>
                  </a:ext>
                </a:extLst>
              </a:tr>
              <a:tr h="396370">
                <a:tc>
                  <a:txBody>
                    <a:bodyPr/>
                    <a:lstStyle/>
                    <a:p>
                      <a:pPr algn="l" rtl="0"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⑤連絡先（担当者）</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400" b="1" i="0" u="none" strike="noStrike">
                          <a:solidFill>
                            <a:srgbClr val="000000"/>
                          </a:solidFill>
                          <a:effectLst/>
                          <a:latin typeface="Arial" panose="020B0604020202020204" pitchFamily="34" charset="0"/>
                          <a:ea typeface="游ゴシック" panose="020B0400000000000000" pitchFamily="50" charset="-128"/>
                        </a:rPr>
                        <a:t>ＴＥＬ：</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a:txBody>
                    <a:bodyPr/>
                    <a:lstStyle/>
                    <a:p>
                      <a:pPr algn="l" rtl="0" fontAlgn="ctr"/>
                      <a:r>
                        <a:rPr lang="en-US" sz="1400" b="1" i="0" u="none" strike="noStrike" dirty="0">
                          <a:solidFill>
                            <a:srgbClr val="000000"/>
                          </a:solidFill>
                          <a:effectLst/>
                          <a:latin typeface="Arial" panose="020B0604020202020204" pitchFamily="34" charset="0"/>
                          <a:ea typeface="游ゴシック" panose="020B0400000000000000" pitchFamily="50" charset="-128"/>
                        </a:rPr>
                        <a:t>Ｅ-</a:t>
                      </a:r>
                      <a:r>
                        <a:rPr lang="en-US" sz="1400" b="1" i="0" u="none" strike="noStrike" dirty="0" err="1">
                          <a:solidFill>
                            <a:srgbClr val="000000"/>
                          </a:solidFill>
                          <a:effectLst/>
                          <a:latin typeface="Arial" panose="020B0604020202020204" pitchFamily="34" charset="0"/>
                          <a:ea typeface="游ゴシック" panose="020B0400000000000000" pitchFamily="50" charset="-128"/>
                        </a:rPr>
                        <a:t>Ｍａｉｌ</a:t>
                      </a:r>
                      <a:r>
                        <a:rPr lang="en-US" sz="1400" b="1" i="0" u="none" strike="noStrike" dirty="0">
                          <a:solidFill>
                            <a:srgbClr val="000000"/>
                          </a:solidFill>
                          <a:effectLst/>
                          <a:latin typeface="Arial" panose="020B0604020202020204" pitchFamily="34" charset="0"/>
                          <a:ea typeface="游ゴシック" panose="020B0400000000000000" pitchFamily="50" charset="-128"/>
                        </a:rPr>
                        <a: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val="2395566116"/>
                  </a:ext>
                </a:extLst>
              </a:tr>
              <a:tr h="646709">
                <a:tc>
                  <a:txBody>
                    <a:bodyPr/>
                    <a:lstStyle/>
                    <a:p>
                      <a:pPr algn="l" rtl="0"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⑥申込理由</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3">
                  <a:txBody>
                    <a:bodyPr/>
                    <a:lstStyle/>
                    <a:p>
                      <a:pPr algn="l" rtl="0" fontAlgn="t"/>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参考のため、本講座を申し込みされた動機や目的をご記載下さい。</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79345034"/>
                  </a:ext>
                </a:extLst>
              </a:tr>
            </a:tbl>
          </a:graphicData>
        </a:graphic>
      </p:graphicFrame>
      <p:sp>
        <p:nvSpPr>
          <p:cNvPr id="20" name="正方形/長方形 19"/>
          <p:cNvSpPr/>
          <p:nvPr/>
        </p:nvSpPr>
        <p:spPr>
          <a:xfrm>
            <a:off x="6052457" y="13822434"/>
            <a:ext cx="6312755" cy="24081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（講座終了後は、ワークショップを実施します。）</a:t>
            </a:r>
            <a:endParaRPr kumimoji="1" lang="en-US" altLang="ja-JP" dirty="0">
              <a:solidFill>
                <a:schemeClr val="tx1"/>
              </a:solidFill>
            </a:endParaRPr>
          </a:p>
          <a:p>
            <a:pPr algn="ctr"/>
            <a:endParaRPr kumimoji="1" lang="en-US" altLang="ja-JP" b="1" dirty="0">
              <a:solidFill>
                <a:schemeClr val="tx1"/>
              </a:solidFill>
            </a:endParaRPr>
          </a:p>
          <a:p>
            <a:pPr algn="ctr"/>
            <a:r>
              <a:rPr kumimoji="1" lang="ja-JP" altLang="en-US" sz="2000" b="1" dirty="0">
                <a:solidFill>
                  <a:schemeClr val="tx1"/>
                </a:solidFill>
              </a:rPr>
              <a:t>テーマ：「ジェンダーギャップについて」</a:t>
            </a:r>
            <a:endParaRPr kumimoji="1" lang="en-US" altLang="ja-JP" sz="2000" dirty="0">
              <a:solidFill>
                <a:schemeClr val="tx1"/>
              </a:solidFill>
            </a:endParaRPr>
          </a:p>
          <a:p>
            <a:endParaRPr kumimoji="1" lang="en-US" altLang="ja-JP" dirty="0">
              <a:solidFill>
                <a:schemeClr val="tx1"/>
              </a:solidFill>
            </a:endParaRPr>
          </a:p>
          <a:p>
            <a:r>
              <a:rPr kumimoji="1" lang="ja-JP" altLang="en-US" dirty="0">
                <a:solidFill>
                  <a:schemeClr val="tx1"/>
                </a:solidFill>
              </a:rPr>
              <a:t>●仕事や生活の中でジェンダーギャップを感じたことがありますか。</a:t>
            </a:r>
            <a:endParaRPr kumimoji="1" lang="en-US" altLang="ja-JP" dirty="0">
              <a:solidFill>
                <a:schemeClr val="tx1"/>
              </a:solidFill>
            </a:endParaRPr>
          </a:p>
          <a:p>
            <a:pPr algn="ctr"/>
            <a:r>
              <a:rPr kumimoji="1" lang="en-US" altLang="ja-JP" sz="1400" dirty="0">
                <a:solidFill>
                  <a:schemeClr val="tx1"/>
                </a:solidFill>
              </a:rPr>
              <a:t>※</a:t>
            </a:r>
            <a:r>
              <a:rPr kumimoji="1" lang="ja-JP" altLang="en-US" sz="1400" dirty="0">
                <a:solidFill>
                  <a:schemeClr val="tx1"/>
                </a:solidFill>
              </a:rPr>
              <a:t>ジェンダーギャップ＝男女の違いから生まれる</a:t>
            </a:r>
            <a:r>
              <a:rPr kumimoji="1" lang="ja-JP" altLang="en-US" sz="1400">
                <a:solidFill>
                  <a:schemeClr val="tx1"/>
                </a:solidFill>
              </a:rPr>
              <a:t>社会的格差のこと</a:t>
            </a:r>
            <a:r>
              <a:rPr kumimoji="1" lang="ja-JP" altLang="en-US" sz="1400" dirty="0">
                <a:solidFill>
                  <a:schemeClr val="tx1"/>
                </a:solidFill>
              </a:rPr>
              <a:t>。</a:t>
            </a:r>
            <a:endParaRPr kumimoji="1" lang="en-US" altLang="ja-JP" dirty="0">
              <a:solidFill>
                <a:schemeClr val="tx1"/>
              </a:solidFill>
            </a:endParaRPr>
          </a:p>
          <a:p>
            <a:pPr algn="ctr"/>
            <a:r>
              <a:rPr kumimoji="1" lang="ja-JP" altLang="en-US" sz="2000" b="1" dirty="0">
                <a:solidFill>
                  <a:schemeClr val="tx1"/>
                </a:solidFill>
              </a:rPr>
              <a:t>皆さんのいろんなご意見を聞かせてください。</a:t>
            </a:r>
            <a:endParaRPr kumimoji="1" lang="en-US" altLang="ja-JP" sz="2000" b="1" dirty="0">
              <a:solidFill>
                <a:schemeClr val="tx1"/>
              </a:solidFill>
            </a:endParaRPr>
          </a:p>
        </p:txBody>
      </p:sp>
    </p:spTree>
    <p:extLst>
      <p:ext uri="{BB962C8B-B14F-4D97-AF65-F5344CB8AC3E}">
        <p14:creationId xmlns:p14="http://schemas.microsoft.com/office/powerpoint/2010/main" val="875986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1091</TotalTime>
  <Words>786</Words>
  <Application>Microsoft Office PowerPoint</Application>
  <PresentationFormat>ユーザー設定</PresentationFormat>
  <Paragraphs>199</Paragraphs>
  <Slides>3</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HGP創英ﾌﾟﾚｾﾞﾝｽEB</vt:lpstr>
      <vt:lpstr>ＭＳ Ｐゴシック</vt:lpstr>
      <vt:lpstr>ＭＳ 明朝</vt:lpstr>
      <vt:lpstr>メイリオ</vt:lpstr>
      <vt:lpstr>游ゴシック</vt:lpstr>
      <vt:lpstr>Arial</vt:lpstr>
      <vt:lpstr>Calibri</vt:lpstr>
      <vt:lpstr>Century Gothic</vt:lpstr>
      <vt:lpstr>Wingdings 3</vt:lpstr>
      <vt:lpstr>イオン ボードルーム</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山鹿市男女共同参画推進室の事業</dc:title>
  <dc:creator>河野 彰慶</dc:creator>
  <cp:lastModifiedBy>田中 亜樹</cp:lastModifiedBy>
  <cp:revision>113</cp:revision>
  <cp:lastPrinted>2022-03-04T05:03:12Z</cp:lastPrinted>
  <dcterms:created xsi:type="dcterms:W3CDTF">2019-02-05T06:32:55Z</dcterms:created>
  <dcterms:modified xsi:type="dcterms:W3CDTF">2022-03-16T01:20:43Z</dcterms:modified>
</cp:coreProperties>
</file>